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87" r:id="rId5"/>
    <p:sldId id="257" r:id="rId6"/>
    <p:sldId id="288" r:id="rId7"/>
    <p:sldId id="259" r:id="rId8"/>
    <p:sldId id="289" r:id="rId9"/>
    <p:sldId id="260" r:id="rId10"/>
    <p:sldId id="290" r:id="rId11"/>
    <p:sldId id="261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76" r:id="rId20"/>
    <p:sldId id="286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6" autoAdjust="0"/>
    <p:restoredTop sz="94660"/>
  </p:normalViewPr>
  <p:slideViewPr>
    <p:cSldViewPr snapToGrid="0">
      <p:cViewPr>
        <p:scale>
          <a:sx n="75" d="100"/>
          <a:sy n="75" d="100"/>
        </p:scale>
        <p:origin x="60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A7AF-0E1E-8E9D-8966-5D59FCCFA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21079-66B9-0BA8-E128-D71794B2B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831A5-7D64-2215-3665-F2A6C75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CB6D1-022F-7171-7544-72C7B62D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E9BE4-8715-BA91-7605-8ED25509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C408-E187-0E92-411E-72A53381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677B0-C05A-456F-ED39-0CBBB91A0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72EE-F21B-50AB-2BE7-D54199E3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94BA-B956-390A-4424-36CFD20D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85125-0758-FEE1-60A4-AE268332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0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4B6A5-BE98-B706-C807-A5C5D2647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9C0CE-0E61-A1E0-C030-63BA9ACFA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A508E-50C6-EBF8-6EA4-4EEF1B34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CD7F-5EC7-248D-F270-2C9BF8AB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828B-2D13-F86C-238F-DD649DED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7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8569-2877-647D-0C71-C5CCB020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9D92-59AB-A225-CD84-E235A6C1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05CDD-866C-CFD3-88EC-BB69E7FE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33411-AB57-B7B9-1D36-6292F87C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5627B-B7CB-9AF7-95F7-6FD7B5CC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961B-8AB5-1F31-4C3D-C9B5B034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04D66-16CE-3AC5-E51A-9A5ED1EC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6A3D5-4B28-DB0C-6AE6-7BA1C437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E615C-33A7-BCDC-3F85-B0655D0F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2FE72-7528-EDF3-F2A5-8449B40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86B1-9A20-539F-C729-9389BC0C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4AAC8-9E07-DD4A-3057-E29A5FFF7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0615E-91E1-E230-BF92-550AC440B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9F823-D745-A453-1599-9A69ADEB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14A19-CC35-43DB-4E6E-A47267C9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D2E37-23CF-2D49-491E-F3573C13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2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A89-6F23-565A-89F4-71BDD309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299E2-83A5-8737-3598-EB6D0D1D7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3CE3E-8E5F-C4CC-2A84-35E3DB504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CD416-569A-160E-3EA5-45D98D8BA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B1F25-9195-7983-7640-9B049AFEE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C1438-5FA5-8690-EF44-56878249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629AA-FFAE-4F0A-4429-11656D9F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56E13-1617-FCA4-3467-A363AD3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0F20-F06E-830C-FDB6-87397A6DE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CA760-2969-44DF-64A1-3F794461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1B28-DE1B-ED33-FA32-4C4F9AFD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95AFA-FC81-9361-B674-ABEDADC0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0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2C6CC-15A6-A901-D6E7-116E7295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6855A-B64A-7873-B825-FA9F7A36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FCBB2-BECD-3866-74BD-E3ECBF22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2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36A8-C08F-C844-FE50-90813C10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0B33-5F76-CE08-8B7B-36917BF0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3AAAE-74AA-B6C9-9EE6-F9836FAD4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059A8-20A2-7386-EE67-DC8772C7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A781-4C31-2BCC-FE67-621C139C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8986D-52E1-B4B8-ACE6-A187AD2B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CC4B-DD98-7D8A-A597-7FC45B37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465DA-D983-EDC8-485B-09E5C3CA2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BF1A9-E9F3-53F5-47A2-4EDDE165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FAD3B-71CD-DC6B-179D-56FE1826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75764-90C0-9A26-B9FA-B2A15CD3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B36CE-12D5-ADED-8C1C-D8463F94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6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1D2D2-DF3C-6F5F-C211-E1B4434C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6B50E-F800-6B4E-22C3-6F760248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66FE-5DBC-4B2B-8EF1-ADCC89457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4EF6D-3BC1-4B81-A1FF-882A1303FFB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2BCA9-54A1-BF7D-19C8-75BC94CC8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26E2A-878B-0D2C-DD69-DE32B11DB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E7682-B69B-49F4-AB93-CE53979A4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www.slideegg.com/redesign" TargetMode="External"/><Relationship Id="rId3" Type="http://schemas.openxmlformats.org/officeDocument/2006/relationships/hyperlink" Target="https://www.facebook.com/SlideEgg" TargetMode="External"/><Relationship Id="rId7" Type="http://schemas.openxmlformats.org/officeDocument/2006/relationships/hyperlink" Target="https://www.youtube.com/channel/UCKevbriFTbpu-nd4NBafPEg" TargetMode="External"/><Relationship Id="rId12" Type="http://schemas.openxmlformats.org/officeDocument/2006/relationships/image" Target="../media/image27.png"/><Relationship Id="rId2" Type="http://schemas.openxmlformats.org/officeDocument/2006/relationships/hyperlink" Target="http://www.slideeg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hyperlink" Target="https://www.instagram.com/slide_egg/" TargetMode="External"/><Relationship Id="rId5" Type="http://schemas.openxmlformats.org/officeDocument/2006/relationships/hyperlink" Target="https://www.instagram.com/egg_slide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twitter.com/egg_slid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egg.com/tips-and-tricks-powerpoint-template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holding a rope&#10;&#10;Description automatically generated with medium confidence">
            <a:extLst>
              <a:ext uri="{FF2B5EF4-FFF2-40B4-BE49-F238E27FC236}">
                <a16:creationId xmlns:a16="http://schemas.microsoft.com/office/drawing/2014/main" id="{64E92F5A-25FB-F45C-55F0-5FE6DEB51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421" y="4302"/>
            <a:ext cx="12192001" cy="6858000"/>
          </a:xfrm>
          <a:prstGeom prst="rect">
            <a:avLst/>
          </a:prstGeom>
        </p:spPr>
      </p:pic>
      <p:sp>
        <p:nvSpPr>
          <p:cNvPr id="34" name="Freeform 8">
            <a:extLst>
              <a:ext uri="{FF2B5EF4-FFF2-40B4-BE49-F238E27FC236}">
                <a16:creationId xmlns:a16="http://schemas.microsoft.com/office/drawing/2014/main" id="{D412E4BB-3BCB-7DC4-3DF2-36B2F1CC776B}"/>
              </a:ext>
            </a:extLst>
          </p:cNvPr>
          <p:cNvSpPr/>
          <p:nvPr/>
        </p:nvSpPr>
        <p:spPr>
          <a:xfrm>
            <a:off x="1541086" y="1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rgbClr val="FF1616"/>
          </a:solidFill>
        </p:spPr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F167F335-C1C8-FBAA-C957-5F23C21868D0}"/>
              </a:ext>
            </a:extLst>
          </p:cNvPr>
          <p:cNvSpPr/>
          <p:nvPr/>
        </p:nvSpPr>
        <p:spPr>
          <a:xfrm>
            <a:off x="1541086" y="1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rgbClr val="000000"/>
            </a:solidFill>
          </a:ln>
        </p:spPr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19F49C98-DF3E-2A23-0F2B-9B6BC1AF9172}"/>
              </a:ext>
            </a:extLst>
          </p:cNvPr>
          <p:cNvSpPr/>
          <p:nvPr/>
        </p:nvSpPr>
        <p:spPr>
          <a:xfrm>
            <a:off x="2268072" y="1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rgbClr val="AC1929"/>
          </a:solidFill>
        </p:spPr>
      </p:sp>
      <p:sp>
        <p:nvSpPr>
          <p:cNvPr id="33" name="Freeform 12">
            <a:extLst>
              <a:ext uri="{FF2B5EF4-FFF2-40B4-BE49-F238E27FC236}">
                <a16:creationId xmlns:a16="http://schemas.microsoft.com/office/drawing/2014/main" id="{CE6C1453-2E0C-5A9B-C1B4-46D565AE57C2}"/>
              </a:ext>
            </a:extLst>
          </p:cNvPr>
          <p:cNvSpPr/>
          <p:nvPr/>
        </p:nvSpPr>
        <p:spPr>
          <a:xfrm>
            <a:off x="2301399" y="-169348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rgbClr val="000000"/>
            </a:solidFill>
          </a:ln>
        </p:spPr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CCBE4A4D-B6E4-FF03-61E4-D67EDB35AA7D}"/>
              </a:ext>
            </a:extLst>
          </p:cNvPr>
          <p:cNvSpPr/>
          <p:nvPr/>
        </p:nvSpPr>
        <p:spPr>
          <a:xfrm>
            <a:off x="365492" y="3542176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rgbClr val="FF1616"/>
          </a:solidFill>
        </p:spPr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E1BC33A9-BD29-2805-5CB6-A708AF1F8969}"/>
              </a:ext>
            </a:extLst>
          </p:cNvPr>
          <p:cNvSpPr/>
          <p:nvPr/>
        </p:nvSpPr>
        <p:spPr>
          <a:xfrm>
            <a:off x="365492" y="3542176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chemeClr val="accent5"/>
          </a:solidFill>
          <a:ln w="12700">
            <a:solidFill>
              <a:srgbClr val="000000"/>
            </a:solidFill>
          </a:ln>
        </p:spPr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DAADE0B3-5F65-14EB-04AD-6E6BE51017FD}"/>
              </a:ext>
            </a:extLst>
          </p:cNvPr>
          <p:cNvSpPr/>
          <p:nvPr/>
        </p:nvSpPr>
        <p:spPr>
          <a:xfrm>
            <a:off x="-638520" y="3542176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rgbClr val="AC1929"/>
          </a:solidFill>
        </p:spPr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E209ED24-FB91-E10B-6875-0EC5504A1BDC}"/>
              </a:ext>
            </a:extLst>
          </p:cNvPr>
          <p:cNvSpPr/>
          <p:nvPr/>
        </p:nvSpPr>
        <p:spPr>
          <a:xfrm>
            <a:off x="-638520" y="3542176"/>
            <a:ext cx="4868420" cy="3315825"/>
          </a:xfrm>
          <a:custGeom>
            <a:avLst/>
            <a:gdLst/>
            <a:ahLst/>
            <a:cxnLst/>
            <a:rect l="l" t="t" r="r" b="b"/>
            <a:pathLst>
              <a:path w="5475623" h="3729384">
                <a:moveTo>
                  <a:pt x="3322462" y="3729384"/>
                </a:moveTo>
                <a:lnTo>
                  <a:pt x="0" y="3729384"/>
                </a:lnTo>
                <a:lnTo>
                  <a:pt x="2153161" y="0"/>
                </a:lnTo>
                <a:lnTo>
                  <a:pt x="5475623" y="0"/>
                </a:lnTo>
                <a:lnTo>
                  <a:pt x="3322462" y="37293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rgbClr val="000000"/>
            </a:solidFill>
          </a:ln>
        </p:spPr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5DB665F3-3CBD-915F-4F20-E1F1E6329CE1}"/>
              </a:ext>
            </a:extLst>
          </p:cNvPr>
          <p:cNvSpPr/>
          <p:nvPr/>
        </p:nvSpPr>
        <p:spPr>
          <a:xfrm>
            <a:off x="829005" y="894293"/>
            <a:ext cx="5069417" cy="5069417"/>
          </a:xfrm>
          <a:custGeom>
            <a:avLst/>
            <a:gdLst/>
            <a:ahLst/>
            <a:cxnLst/>
            <a:rect l="l" t="t" r="r" b="b"/>
            <a:pathLst>
              <a:path w="7604125" h="7604125">
                <a:moveTo>
                  <a:pt x="0" y="0"/>
                </a:moveTo>
                <a:lnTo>
                  <a:pt x="7604125" y="0"/>
                </a:lnTo>
                <a:lnTo>
                  <a:pt x="7604125" y="7604124"/>
                </a:lnTo>
                <a:lnTo>
                  <a:pt x="0" y="760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20">
            <a:extLst>
              <a:ext uri="{FF2B5EF4-FFF2-40B4-BE49-F238E27FC236}">
                <a16:creationId xmlns:a16="http://schemas.microsoft.com/office/drawing/2014/main" id="{E37AD488-7097-E455-AD66-A2C3914D12D4}"/>
              </a:ext>
            </a:extLst>
          </p:cNvPr>
          <p:cNvGrpSpPr/>
          <p:nvPr/>
        </p:nvGrpSpPr>
        <p:grpSpPr>
          <a:xfrm>
            <a:off x="1543505" y="795700"/>
            <a:ext cx="4361267" cy="4361267"/>
            <a:chOff x="0" y="0"/>
            <a:chExt cx="6350000" cy="6350000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0751DD-801B-7B48-01FD-82D901F3B6D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Freeform 25">
            <a:extLst>
              <a:ext uri="{FF2B5EF4-FFF2-40B4-BE49-F238E27FC236}">
                <a16:creationId xmlns:a16="http://schemas.microsoft.com/office/drawing/2014/main" id="{9FE458EB-92CE-8743-662A-F1E95330BB30}"/>
              </a:ext>
            </a:extLst>
          </p:cNvPr>
          <p:cNvSpPr/>
          <p:nvPr/>
        </p:nvSpPr>
        <p:spPr>
          <a:xfrm>
            <a:off x="715861" y="5616579"/>
            <a:ext cx="467219" cy="544068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8BDF2ADA-9684-A3D0-FEF2-6FB1E162B8A1}"/>
              </a:ext>
            </a:extLst>
          </p:cNvPr>
          <p:cNvSpPr/>
          <p:nvPr/>
        </p:nvSpPr>
        <p:spPr>
          <a:xfrm>
            <a:off x="5246612" y="1037228"/>
            <a:ext cx="467219" cy="544068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0C8916-5D28-C239-93DB-D98E2233DF2C}"/>
              </a:ext>
            </a:extLst>
          </p:cNvPr>
          <p:cNvSpPr txBox="1"/>
          <p:nvPr/>
        </p:nvSpPr>
        <p:spPr>
          <a:xfrm>
            <a:off x="5667247" y="1238334"/>
            <a:ext cx="6567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" panose="00000500000000000000" pitchFamily="2" charset="0"/>
              </a:rPr>
              <a:t> Smart Gym Management System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with QR Code Membership and Fitness Coach Integration</a:t>
            </a:r>
            <a:endParaRPr lang="en-US" sz="4400" b="1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5" name="Picture 44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D6C55CE3-C2FC-03D9-67A8-94D9DDF3223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187" y="965783"/>
            <a:ext cx="3973757" cy="3957044"/>
          </a:xfrm>
          <a:prstGeom prst="ellipse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E872A70-544E-F737-13FD-75BD488FCDCE}"/>
              </a:ext>
            </a:extLst>
          </p:cNvPr>
          <p:cNvGrpSpPr/>
          <p:nvPr/>
        </p:nvGrpSpPr>
        <p:grpSpPr>
          <a:xfrm>
            <a:off x="177785" y="180976"/>
            <a:ext cx="2317765" cy="558457"/>
            <a:chOff x="177785" y="180976"/>
            <a:chExt cx="2317765" cy="558457"/>
          </a:xfrm>
        </p:grpSpPr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AD88CD6D-049C-83DD-18C0-E7389F62C371}"/>
                </a:ext>
              </a:extLst>
            </p:cNvPr>
            <p:cNvSpPr/>
            <p:nvPr/>
          </p:nvSpPr>
          <p:spPr>
            <a:xfrm>
              <a:off x="177785" y="180976"/>
              <a:ext cx="375414" cy="378251"/>
            </a:xfrm>
            <a:custGeom>
              <a:avLst/>
              <a:gdLst/>
              <a:ahLst/>
              <a:cxnLst/>
              <a:rect l="l" t="t" r="r" b="b"/>
              <a:pathLst>
                <a:path w="563121" h="567376">
                  <a:moveTo>
                    <a:pt x="0" y="0"/>
                  </a:moveTo>
                  <a:lnTo>
                    <a:pt x="563121" y="0"/>
                  </a:lnTo>
                  <a:lnTo>
                    <a:pt x="563121" y="567376"/>
                  </a:lnTo>
                  <a:lnTo>
                    <a:pt x="0" y="567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3BC20C-3DD9-BB6E-60CD-05CF3179EF45}"/>
                </a:ext>
              </a:extLst>
            </p:cNvPr>
            <p:cNvSpPr txBox="1"/>
            <p:nvPr/>
          </p:nvSpPr>
          <p:spPr>
            <a:xfrm>
              <a:off x="553199" y="216213"/>
              <a:ext cx="19423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04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B1CFBD-FF78-3D92-EA1A-0782604DB5D5}"/>
              </a:ext>
            </a:extLst>
          </p:cNvPr>
          <p:cNvGrpSpPr>
            <a:grpSpLocks noChangeAspect="1"/>
          </p:cNvGrpSpPr>
          <p:nvPr/>
        </p:nvGrpSpPr>
        <p:grpSpPr>
          <a:xfrm>
            <a:off x="478871" y="-1644744"/>
            <a:ext cx="3769521" cy="2567377"/>
            <a:chOff x="0" y="0"/>
            <a:chExt cx="5475623" cy="3729384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BAF18995-4AA4-6D8B-5E7F-5D2D659701B3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B9727896-0966-DC97-ED01-EF951674D975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DB3F7A5E-C651-645A-FE31-568ECD589FB8}"/>
              </a:ext>
            </a:extLst>
          </p:cNvPr>
          <p:cNvGrpSpPr>
            <a:grpSpLocks noChangeAspect="1"/>
          </p:cNvGrpSpPr>
          <p:nvPr/>
        </p:nvGrpSpPr>
        <p:grpSpPr>
          <a:xfrm>
            <a:off x="-571931" y="-1555986"/>
            <a:ext cx="3769521" cy="2567377"/>
            <a:chOff x="0" y="0"/>
            <a:chExt cx="5475623" cy="3729384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A6B1E22-202E-43DA-B165-C5E8441764B2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A6B032B-1406-5E9B-FD72-3EA913ECD04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819C9A7C-175A-CAD5-3CDC-3230A63007E9}"/>
              </a:ext>
            </a:extLst>
          </p:cNvPr>
          <p:cNvGrpSpPr>
            <a:grpSpLocks noChangeAspect="1"/>
          </p:cNvGrpSpPr>
          <p:nvPr/>
        </p:nvGrpSpPr>
        <p:grpSpPr>
          <a:xfrm>
            <a:off x="-2807466" y="3849511"/>
            <a:ext cx="3769521" cy="2567377"/>
            <a:chOff x="0" y="0"/>
            <a:chExt cx="5475623" cy="3729384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C7DAC78-982D-F243-85C5-55C982831CFD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CBAA823-5645-81DD-348A-20AD200D5DA9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0033F5B6-D7E0-D179-8FFF-6360F34B9993}"/>
              </a:ext>
            </a:extLst>
          </p:cNvPr>
          <p:cNvGrpSpPr>
            <a:grpSpLocks noChangeAspect="1"/>
          </p:cNvGrpSpPr>
          <p:nvPr/>
        </p:nvGrpSpPr>
        <p:grpSpPr>
          <a:xfrm>
            <a:off x="-1379905" y="4288128"/>
            <a:ext cx="2982015" cy="2031016"/>
            <a:chOff x="0" y="0"/>
            <a:chExt cx="5475623" cy="3729384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F78AA3-56B3-1DEB-4D4E-ABCD368682C6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5031A32-3D35-48F7-58D4-E2DADBD2BED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2222BC7A-EFE8-B5F7-0D3B-19A1F3051CCF}"/>
              </a:ext>
            </a:extLst>
          </p:cNvPr>
          <p:cNvGrpSpPr>
            <a:grpSpLocks noChangeAspect="1"/>
          </p:cNvGrpSpPr>
          <p:nvPr/>
        </p:nvGrpSpPr>
        <p:grpSpPr>
          <a:xfrm>
            <a:off x="-2549609" y="995438"/>
            <a:ext cx="4167036" cy="2838120"/>
            <a:chOff x="0" y="0"/>
            <a:chExt cx="5475623" cy="3729384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20F5D64-B8D7-B2E6-E87C-7D41AA80F476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0FA16D5-89E9-DD3E-AB04-29CBF1D5D941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18">
            <a:extLst>
              <a:ext uri="{FF2B5EF4-FFF2-40B4-BE49-F238E27FC236}">
                <a16:creationId xmlns:a16="http://schemas.microsoft.com/office/drawing/2014/main" id="{7D28D3D9-6F11-5E55-7EA6-9F13472F360A}"/>
              </a:ext>
            </a:extLst>
          </p:cNvPr>
          <p:cNvGrpSpPr>
            <a:grpSpLocks noChangeAspect="1"/>
          </p:cNvGrpSpPr>
          <p:nvPr/>
        </p:nvGrpSpPr>
        <p:grpSpPr>
          <a:xfrm>
            <a:off x="-1054420" y="965772"/>
            <a:ext cx="4734498" cy="3224612"/>
            <a:chOff x="0" y="0"/>
            <a:chExt cx="5475623" cy="3729384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847DE5E-EC4F-D3E8-4497-DCB348BE785F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A84A587-0D02-E5A9-BFEE-203E490445C7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C832E276-6C1C-DC81-A1DD-E27DFE1AB3E0}"/>
              </a:ext>
            </a:extLst>
          </p:cNvPr>
          <p:cNvGrpSpPr>
            <a:grpSpLocks noChangeAspect="1"/>
          </p:cNvGrpSpPr>
          <p:nvPr/>
        </p:nvGrpSpPr>
        <p:grpSpPr>
          <a:xfrm>
            <a:off x="9629654" y="4346152"/>
            <a:ext cx="4378302" cy="2982011"/>
            <a:chOff x="0" y="0"/>
            <a:chExt cx="5475623" cy="3729384"/>
          </a:xfrm>
        </p:grpSpPr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3FA753F-D5C4-113D-ABE5-72FF6E78ECE8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D58A0C7-19C5-548A-5C3C-C3F08E94158F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25">
            <a:extLst>
              <a:ext uri="{FF2B5EF4-FFF2-40B4-BE49-F238E27FC236}">
                <a16:creationId xmlns:a16="http://schemas.microsoft.com/office/drawing/2014/main" id="{AA7A47AB-BE97-947D-7881-6AEE9880820C}"/>
              </a:ext>
            </a:extLst>
          </p:cNvPr>
          <p:cNvSpPr/>
          <p:nvPr/>
        </p:nvSpPr>
        <p:spPr>
          <a:xfrm>
            <a:off x="1131951" y="4657980"/>
            <a:ext cx="361758" cy="421261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836F6C9F-B5E2-4A2F-6EB1-A7EEE6CF098B}"/>
              </a:ext>
            </a:extLst>
          </p:cNvPr>
          <p:cNvSpPr/>
          <p:nvPr/>
        </p:nvSpPr>
        <p:spPr>
          <a:xfrm>
            <a:off x="9125506" y="309176"/>
            <a:ext cx="361758" cy="421261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BDB4C6-4ECC-9A95-B9A1-05F78646D9C1}"/>
              </a:ext>
            </a:extLst>
          </p:cNvPr>
          <p:cNvSpPr txBox="1"/>
          <p:nvPr/>
        </p:nvSpPr>
        <p:spPr>
          <a:xfrm>
            <a:off x="5048975" y="503101"/>
            <a:ext cx="567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SCOPE AND LIMITATION</a:t>
            </a:r>
            <a:endParaRPr lang="en-US" sz="36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F28B0-EA6E-D52A-0415-8A78703C0AE8}"/>
              </a:ext>
            </a:extLst>
          </p:cNvPr>
          <p:cNvSpPr txBox="1"/>
          <p:nvPr/>
        </p:nvSpPr>
        <p:spPr>
          <a:xfrm>
            <a:off x="3370473" y="1240831"/>
            <a:ext cx="73632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Limitation: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Scalability</a:t>
            </a:r>
            <a:r>
              <a:rPr lang="en-US" sz="2400" dirty="0">
                <a:solidFill>
                  <a:schemeClr val="bg1"/>
                </a:solidFill>
              </a:rPr>
              <a:t>: The system is designed for small to medium-sized gyms. Larger gyms or franchises with complex multi-branch operations may require additional scalability features, which are not part of the initial scope.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F6CDF-7E8F-8B33-BE19-87D4E6C5C646}"/>
              </a:ext>
            </a:extLst>
          </p:cNvPr>
          <p:cNvSpPr txBox="1"/>
          <p:nvPr/>
        </p:nvSpPr>
        <p:spPr>
          <a:xfrm>
            <a:off x="2120588" y="3851160"/>
            <a:ext cx="7363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Customization and Flexibility</a:t>
            </a:r>
            <a:r>
              <a:rPr lang="en-US" sz="2400" dirty="0">
                <a:solidFill>
                  <a:schemeClr val="bg1"/>
                </a:solidFill>
              </a:rPr>
              <a:t>: The system may not cater to all gym-specific requirements. Some gyms may require features or integrations beyond the scope of this project, such as advanced billing systems or specialized fitness programs.</a:t>
            </a:r>
          </a:p>
        </p:txBody>
      </p:sp>
    </p:spTree>
    <p:extLst>
      <p:ext uri="{BB962C8B-B14F-4D97-AF65-F5344CB8AC3E}">
        <p14:creationId xmlns:p14="http://schemas.microsoft.com/office/powerpoint/2010/main" val="2627201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370D5-F99F-C5DF-9C59-2C0A5BCB3C82}"/>
              </a:ext>
            </a:extLst>
          </p:cNvPr>
          <p:cNvGrpSpPr/>
          <p:nvPr/>
        </p:nvGrpSpPr>
        <p:grpSpPr>
          <a:xfrm>
            <a:off x="8744753" y="3353292"/>
            <a:ext cx="7568984" cy="4859497"/>
            <a:chOff x="5334216" y="1152333"/>
            <a:chExt cx="7568984" cy="48594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C6EBED-72B0-561D-F669-8AAA275A7F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723D72D-D621-3404-01E8-7CA86ABF66CB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82BBBB3A-B896-28E0-ED77-36C6588EEF80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1BDB543-3BA3-D43E-44E2-21007C8F73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3BD9D0EE-DEF6-D003-C569-BC1AD11544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6C44B6EC-D3E0-6893-2855-D87EDFBF2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271DC099-514B-BCCF-F66F-D8C858AEF9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E401BB7-22BB-143A-70B3-D2896273DA1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8D8FCA10-2C3E-B8B6-CD39-2424B0A75C58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FC4BAB87-B8B9-6625-1195-6BDABCEC0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2F4ACA04-7D55-2069-DB4F-EED375908177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6D39888-E2F0-6674-E3EB-4EB5B83082E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2C7CA8B-5885-279E-18F5-651702C92B70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D5FA59A-F6B8-119D-D9AC-622251A6742A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472B6-80F0-3D92-B38F-75732BABCEE8}"/>
              </a:ext>
            </a:extLst>
          </p:cNvPr>
          <p:cNvGrpSpPr/>
          <p:nvPr/>
        </p:nvGrpSpPr>
        <p:grpSpPr>
          <a:xfrm>
            <a:off x="2860915" y="609284"/>
            <a:ext cx="7148303" cy="1965685"/>
            <a:chOff x="-609187" y="1477827"/>
            <a:chExt cx="7148303" cy="19656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542D08-59C6-F4F0-28B9-1CC17D02082C}"/>
                </a:ext>
              </a:extLst>
            </p:cNvPr>
            <p:cNvSpPr txBox="1"/>
            <p:nvPr/>
          </p:nvSpPr>
          <p:spPr>
            <a:xfrm>
              <a:off x="-609187" y="2305636"/>
              <a:ext cx="5482942" cy="1137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Goals: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EA8747-3C69-07E2-8E01-956BCD10776B}"/>
                </a:ext>
              </a:extLst>
            </p:cNvPr>
            <p:cNvSpPr txBox="1"/>
            <p:nvPr/>
          </p:nvSpPr>
          <p:spPr>
            <a:xfrm>
              <a:off x="615064" y="1477827"/>
              <a:ext cx="59240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GOALS AND OBJECTIVE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1AA87-7AD4-7B02-967F-D1BD4F047D84}"/>
              </a:ext>
            </a:extLst>
          </p:cNvPr>
          <p:cNvGrpSpPr/>
          <p:nvPr/>
        </p:nvGrpSpPr>
        <p:grpSpPr>
          <a:xfrm>
            <a:off x="-4311322" y="-330095"/>
            <a:ext cx="7568984" cy="4859497"/>
            <a:chOff x="5334216" y="1152333"/>
            <a:chExt cx="7568984" cy="48594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B1896-2EA2-060C-A536-2717940704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36" name="Freeform 4">
                <a:extLst>
                  <a:ext uri="{FF2B5EF4-FFF2-40B4-BE49-F238E27FC236}">
                    <a16:creationId xmlns:a16="http://schemas.microsoft.com/office/drawing/2014/main" id="{3DF1A861-B3C1-242A-AB17-F7FCBC6BC94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06CB81A1-7679-4527-297D-9C12DE69288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DB03D61F-4CAB-543B-93CB-D4D3F6767D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F6C06F92-30AA-59C7-3A4F-4A4430F7C85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A900AAE6-F767-5772-FC31-B6EE7EB8B47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D9D7B3-5804-7A57-4A50-08C8C2106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08500AB-0E19-B3B9-3B0F-888CB2D2D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8DFF007-9678-7E61-5A55-4C1D0A2BA03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31F2802-996A-3F55-97B2-F45C8631B9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213A77-7C54-95FD-9552-733D51CB1D0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62C0F833-5D5B-999E-3BB5-E9A78C61A2CD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16362B01-1267-57DE-38DC-8F1089A427AB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03AAC0BA-0CF6-F812-712E-6504441D82E8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37C854-FE68-C822-706E-61F45081BA2E}"/>
              </a:ext>
            </a:extLst>
          </p:cNvPr>
          <p:cNvSpPr txBox="1"/>
          <p:nvPr/>
        </p:nvSpPr>
        <p:spPr>
          <a:xfrm>
            <a:off x="1784799" y="2212120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Enhance Member Experience</a:t>
            </a:r>
            <a:r>
              <a:rPr lang="en-US" sz="2400" dirty="0">
                <a:solidFill>
                  <a:schemeClr val="bg1"/>
                </a:solidFill>
              </a:rPr>
              <a:t>: provide members with a user-friendly platform to manage their memberships, book classes, track fitness goals, and access personalized fitness data.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32DF4-BFCB-73B0-7F49-C8305F97BD85}"/>
              </a:ext>
            </a:extLst>
          </p:cNvPr>
          <p:cNvSpPr txBox="1"/>
          <p:nvPr/>
        </p:nvSpPr>
        <p:spPr>
          <a:xfrm>
            <a:off x="1322727" y="3442418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Improve Operational Efficiency</a:t>
            </a:r>
            <a:r>
              <a:rPr lang="en-US" sz="2400" dirty="0">
                <a:solidFill>
                  <a:schemeClr val="bg1"/>
                </a:solidFill>
              </a:rPr>
              <a:t>: Provide members with a user-friendly platform to manage their memberships, book classes, track fitness goals, and access personalized fitness data.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1CF14C-C891-3545-1268-5C193861B1AF}"/>
              </a:ext>
            </a:extLst>
          </p:cNvPr>
          <p:cNvSpPr txBox="1"/>
          <p:nvPr/>
        </p:nvSpPr>
        <p:spPr>
          <a:xfrm>
            <a:off x="511731" y="4836829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Boost Member Engagement and Retention</a:t>
            </a:r>
            <a:r>
              <a:rPr lang="en-US" sz="2400" dirty="0">
                <a:solidFill>
                  <a:schemeClr val="bg1"/>
                </a:solidFill>
              </a:rPr>
              <a:t>: provide members with a user-friendly platform to manage their memberships, book classes, track fitness goals, and access personalized fitness data.</a:t>
            </a:r>
          </a:p>
        </p:txBody>
      </p:sp>
    </p:spTree>
    <p:extLst>
      <p:ext uri="{BB962C8B-B14F-4D97-AF65-F5344CB8AC3E}">
        <p14:creationId xmlns:p14="http://schemas.microsoft.com/office/powerpoint/2010/main" val="329606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370D5-F99F-C5DF-9C59-2C0A5BCB3C82}"/>
              </a:ext>
            </a:extLst>
          </p:cNvPr>
          <p:cNvGrpSpPr/>
          <p:nvPr/>
        </p:nvGrpSpPr>
        <p:grpSpPr>
          <a:xfrm>
            <a:off x="8744753" y="3353292"/>
            <a:ext cx="7568984" cy="4859497"/>
            <a:chOff x="5334216" y="1152333"/>
            <a:chExt cx="7568984" cy="48594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C6EBED-72B0-561D-F669-8AAA275A7F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723D72D-D621-3404-01E8-7CA86ABF66CB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82BBBB3A-B896-28E0-ED77-36C6588EEF80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1BDB543-3BA3-D43E-44E2-21007C8F73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3BD9D0EE-DEF6-D003-C569-BC1AD11544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6C44B6EC-D3E0-6893-2855-D87EDFBF2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271DC099-514B-BCCF-F66F-D8C858AEF9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E401BB7-22BB-143A-70B3-D2896273DA1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8D8FCA10-2C3E-B8B6-CD39-2424B0A75C58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FC4BAB87-B8B9-6625-1195-6BDABCEC0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2F4ACA04-7D55-2069-DB4F-EED375908177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6D39888-E2F0-6674-E3EB-4EB5B83082E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2C7CA8B-5885-279E-18F5-651702C92B70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D5FA59A-F6B8-119D-D9AC-622251A6742A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472B6-80F0-3D92-B38F-75732BABCEE8}"/>
              </a:ext>
            </a:extLst>
          </p:cNvPr>
          <p:cNvGrpSpPr/>
          <p:nvPr/>
        </p:nvGrpSpPr>
        <p:grpSpPr>
          <a:xfrm>
            <a:off x="2581237" y="766285"/>
            <a:ext cx="7148303" cy="1965685"/>
            <a:chOff x="-609187" y="1477827"/>
            <a:chExt cx="7148303" cy="19656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542D08-59C6-F4F0-28B9-1CC17D02082C}"/>
                </a:ext>
              </a:extLst>
            </p:cNvPr>
            <p:cNvSpPr txBox="1"/>
            <p:nvPr/>
          </p:nvSpPr>
          <p:spPr>
            <a:xfrm>
              <a:off x="-609187" y="2305636"/>
              <a:ext cx="5482942" cy="1137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Goals: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EA8747-3C69-07E2-8E01-956BCD10776B}"/>
                </a:ext>
              </a:extLst>
            </p:cNvPr>
            <p:cNvSpPr txBox="1"/>
            <p:nvPr/>
          </p:nvSpPr>
          <p:spPr>
            <a:xfrm>
              <a:off x="615064" y="1477827"/>
              <a:ext cx="59240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GOALS AND OBJECTIVE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1AA87-7AD4-7B02-967F-D1BD4F047D84}"/>
              </a:ext>
            </a:extLst>
          </p:cNvPr>
          <p:cNvGrpSpPr/>
          <p:nvPr/>
        </p:nvGrpSpPr>
        <p:grpSpPr>
          <a:xfrm>
            <a:off x="-4311322" y="-330095"/>
            <a:ext cx="7568984" cy="4859497"/>
            <a:chOff x="5334216" y="1152333"/>
            <a:chExt cx="7568984" cy="48594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B1896-2EA2-060C-A536-2717940704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36" name="Freeform 4">
                <a:extLst>
                  <a:ext uri="{FF2B5EF4-FFF2-40B4-BE49-F238E27FC236}">
                    <a16:creationId xmlns:a16="http://schemas.microsoft.com/office/drawing/2014/main" id="{3DF1A861-B3C1-242A-AB17-F7FCBC6BC94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06CB81A1-7679-4527-297D-9C12DE69288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DB03D61F-4CAB-543B-93CB-D4D3F6767D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F6C06F92-30AA-59C7-3A4F-4A4430F7C85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A900AAE6-F767-5772-FC31-B6EE7EB8B47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D9D7B3-5804-7A57-4A50-08C8C2106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08500AB-0E19-B3B9-3B0F-888CB2D2D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8DFF007-9678-7E61-5A55-4C1D0A2BA03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31F2802-996A-3F55-97B2-F45C8631B9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213A77-7C54-95FD-9552-733D51CB1D0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62C0F833-5D5B-999E-3BB5-E9A78C61A2CD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16362B01-1267-57DE-38DC-8F1089A427AB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03AAC0BA-0CF6-F812-712E-6504441D82E8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37C854-FE68-C822-706E-61F45081BA2E}"/>
              </a:ext>
            </a:extLst>
          </p:cNvPr>
          <p:cNvSpPr txBox="1"/>
          <p:nvPr/>
        </p:nvSpPr>
        <p:spPr>
          <a:xfrm>
            <a:off x="1736479" y="2336708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Increase Gym Revenue</a:t>
            </a:r>
            <a:r>
              <a:rPr lang="en-US" sz="2400" dirty="0">
                <a:solidFill>
                  <a:schemeClr val="bg1"/>
                </a:solidFill>
              </a:rPr>
              <a:t>: Enable the gym to offer value-added services like personal training, fitness classes, and fitness challenges, enhancing revenue streams.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32DF4-BFCB-73B0-7F49-C8305F97BD85}"/>
              </a:ext>
            </a:extLst>
          </p:cNvPr>
          <p:cNvSpPr txBox="1"/>
          <p:nvPr/>
        </p:nvSpPr>
        <p:spPr>
          <a:xfrm>
            <a:off x="775440" y="3786496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Offer Virtual Training and Hybrid Fitness Options</a:t>
            </a:r>
            <a:r>
              <a:rPr lang="en-US" sz="2400" dirty="0">
                <a:solidFill>
                  <a:schemeClr val="bg1"/>
                </a:solidFill>
              </a:rPr>
              <a:t>: Integrate a virtual fitness platform that allows members to participate in online fitness classes, live-streamed workouts, or on-demand sessions from the comfort of their home.</a:t>
            </a:r>
          </a:p>
        </p:txBody>
      </p:sp>
    </p:spTree>
    <p:extLst>
      <p:ext uri="{BB962C8B-B14F-4D97-AF65-F5344CB8AC3E}">
        <p14:creationId xmlns:p14="http://schemas.microsoft.com/office/powerpoint/2010/main" val="403914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370D5-F99F-C5DF-9C59-2C0A5BCB3C82}"/>
              </a:ext>
            </a:extLst>
          </p:cNvPr>
          <p:cNvGrpSpPr/>
          <p:nvPr/>
        </p:nvGrpSpPr>
        <p:grpSpPr>
          <a:xfrm>
            <a:off x="8744753" y="3353292"/>
            <a:ext cx="7568984" cy="4859497"/>
            <a:chOff x="5334216" y="1152333"/>
            <a:chExt cx="7568984" cy="48594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C6EBED-72B0-561D-F669-8AAA275A7F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723D72D-D621-3404-01E8-7CA86ABF66CB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82BBBB3A-B896-28E0-ED77-36C6588EEF80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1BDB543-3BA3-D43E-44E2-21007C8F73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3BD9D0EE-DEF6-D003-C569-BC1AD11544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6C44B6EC-D3E0-6893-2855-D87EDFBF2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271DC099-514B-BCCF-F66F-D8C858AEF9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E401BB7-22BB-143A-70B3-D2896273DA1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8D8FCA10-2C3E-B8B6-CD39-2424B0A75C58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FC4BAB87-B8B9-6625-1195-6BDABCEC0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2F4ACA04-7D55-2069-DB4F-EED375908177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6D39888-E2F0-6674-E3EB-4EB5B83082E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2C7CA8B-5885-279E-18F5-651702C92B70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D5FA59A-F6B8-119D-D9AC-622251A6742A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472B6-80F0-3D92-B38F-75732BABCEE8}"/>
              </a:ext>
            </a:extLst>
          </p:cNvPr>
          <p:cNvGrpSpPr/>
          <p:nvPr/>
        </p:nvGrpSpPr>
        <p:grpSpPr>
          <a:xfrm>
            <a:off x="2581237" y="766285"/>
            <a:ext cx="7148303" cy="1965685"/>
            <a:chOff x="-609187" y="1477827"/>
            <a:chExt cx="7148303" cy="19656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542D08-59C6-F4F0-28B9-1CC17D02082C}"/>
                </a:ext>
              </a:extLst>
            </p:cNvPr>
            <p:cNvSpPr txBox="1"/>
            <p:nvPr/>
          </p:nvSpPr>
          <p:spPr>
            <a:xfrm>
              <a:off x="-609187" y="2305636"/>
              <a:ext cx="5482942" cy="1137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Objectives: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EA8747-3C69-07E2-8E01-956BCD10776B}"/>
                </a:ext>
              </a:extLst>
            </p:cNvPr>
            <p:cNvSpPr txBox="1"/>
            <p:nvPr/>
          </p:nvSpPr>
          <p:spPr>
            <a:xfrm>
              <a:off x="615064" y="1477827"/>
              <a:ext cx="59240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GOALS AND OBJECTIVE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1AA87-7AD4-7B02-967F-D1BD4F047D84}"/>
              </a:ext>
            </a:extLst>
          </p:cNvPr>
          <p:cNvGrpSpPr/>
          <p:nvPr/>
        </p:nvGrpSpPr>
        <p:grpSpPr>
          <a:xfrm>
            <a:off x="-4311322" y="-330095"/>
            <a:ext cx="7568984" cy="4859497"/>
            <a:chOff x="5334216" y="1152333"/>
            <a:chExt cx="7568984" cy="48594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B1896-2EA2-060C-A536-2717940704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36" name="Freeform 4">
                <a:extLst>
                  <a:ext uri="{FF2B5EF4-FFF2-40B4-BE49-F238E27FC236}">
                    <a16:creationId xmlns:a16="http://schemas.microsoft.com/office/drawing/2014/main" id="{3DF1A861-B3C1-242A-AB17-F7FCBC6BC94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06CB81A1-7679-4527-297D-9C12DE69288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DB03D61F-4CAB-543B-93CB-D4D3F6767D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F6C06F92-30AA-59C7-3A4F-4A4430F7C85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A900AAE6-F767-5772-FC31-B6EE7EB8B47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D9D7B3-5804-7A57-4A50-08C8C2106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08500AB-0E19-B3B9-3B0F-888CB2D2D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8DFF007-9678-7E61-5A55-4C1D0A2BA03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31F2802-996A-3F55-97B2-F45C8631B9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213A77-7C54-95FD-9552-733D51CB1D0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62C0F833-5D5B-999E-3BB5-E9A78C61A2CD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16362B01-1267-57DE-38DC-8F1089A427AB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03AAC0BA-0CF6-F812-712E-6504441D82E8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37C854-FE68-C822-706E-61F45081BA2E}"/>
              </a:ext>
            </a:extLst>
          </p:cNvPr>
          <p:cNvSpPr txBox="1"/>
          <p:nvPr/>
        </p:nvSpPr>
        <p:spPr>
          <a:xfrm>
            <a:off x="1736479" y="2336708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0000"/>
                </a:highlight>
              </a:rPr>
              <a:t>Develop a QR Code Membership System</a:t>
            </a:r>
            <a:r>
              <a:rPr lang="en-US" sz="2400" dirty="0">
                <a:solidFill>
                  <a:schemeClr val="bg1"/>
                </a:solidFill>
              </a:rPr>
              <a:t>: Implement a QR code-based system that allows members to quickly check in by scanning their code at the gym’s entry points.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32DF4-BFCB-73B0-7F49-C8305F97BD85}"/>
              </a:ext>
            </a:extLst>
          </p:cNvPr>
          <p:cNvSpPr txBox="1"/>
          <p:nvPr/>
        </p:nvSpPr>
        <p:spPr>
          <a:xfrm>
            <a:off x="818229" y="3673525"/>
            <a:ext cx="10320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Implement Class Booking and Scheduling</a:t>
            </a:r>
            <a:r>
              <a:rPr lang="en-US" sz="2400" dirty="0">
                <a:solidFill>
                  <a:schemeClr val="bg1"/>
                </a:solidFill>
              </a:rPr>
              <a:t>: Develop an easy-to-use class scheduling feature that allows members to view available gym classes and book spots directly from their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06D89-B150-78E5-6EFC-74F552F1A23B}"/>
              </a:ext>
            </a:extLst>
          </p:cNvPr>
          <p:cNvSpPr txBox="1"/>
          <p:nvPr/>
        </p:nvSpPr>
        <p:spPr>
          <a:xfrm>
            <a:off x="162583" y="5037592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Create a Member Management System for Admins</a:t>
            </a:r>
            <a:r>
              <a:rPr lang="en-US" sz="2400" dirty="0">
                <a:solidFill>
                  <a:schemeClr val="bg1"/>
                </a:solidFill>
              </a:rPr>
              <a:t>: Develop a system that allows gym admins to create, update, and manage member profiles, including membership status, renewal dates, and payment history.</a:t>
            </a:r>
          </a:p>
        </p:txBody>
      </p:sp>
    </p:spTree>
    <p:extLst>
      <p:ext uri="{BB962C8B-B14F-4D97-AF65-F5344CB8AC3E}">
        <p14:creationId xmlns:p14="http://schemas.microsoft.com/office/powerpoint/2010/main" val="190920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370D5-F99F-C5DF-9C59-2C0A5BCB3C82}"/>
              </a:ext>
            </a:extLst>
          </p:cNvPr>
          <p:cNvGrpSpPr/>
          <p:nvPr/>
        </p:nvGrpSpPr>
        <p:grpSpPr>
          <a:xfrm>
            <a:off x="8744753" y="3353292"/>
            <a:ext cx="7568984" cy="4859497"/>
            <a:chOff x="5334216" y="1152333"/>
            <a:chExt cx="7568984" cy="48594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C6EBED-72B0-561D-F669-8AAA275A7F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723D72D-D621-3404-01E8-7CA86ABF66CB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82BBBB3A-B896-28E0-ED77-36C6588EEF80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1BDB543-3BA3-D43E-44E2-21007C8F73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3BD9D0EE-DEF6-D003-C569-BC1AD11544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6C44B6EC-D3E0-6893-2855-D87EDFBF2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271DC099-514B-BCCF-F66F-D8C858AEF9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E401BB7-22BB-143A-70B3-D2896273DA1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8D8FCA10-2C3E-B8B6-CD39-2424B0A75C58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7" name="Group 12">
              <a:extLst>
                <a:ext uri="{FF2B5EF4-FFF2-40B4-BE49-F238E27FC236}">
                  <a16:creationId xmlns:a16="http://schemas.microsoft.com/office/drawing/2014/main" id="{FC4BAB87-B8B9-6625-1195-6BDABCEC0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2F4ACA04-7D55-2069-DB4F-EED375908177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6D39888-E2F0-6674-E3EB-4EB5B83082E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2C7CA8B-5885-279E-18F5-651702C92B70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D5FA59A-F6B8-119D-D9AC-622251A6742A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472B6-80F0-3D92-B38F-75732BABCEE8}"/>
              </a:ext>
            </a:extLst>
          </p:cNvPr>
          <p:cNvGrpSpPr/>
          <p:nvPr/>
        </p:nvGrpSpPr>
        <p:grpSpPr>
          <a:xfrm>
            <a:off x="2581237" y="766285"/>
            <a:ext cx="7148303" cy="1965685"/>
            <a:chOff x="-609187" y="1477827"/>
            <a:chExt cx="7148303" cy="19656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542D08-59C6-F4F0-28B9-1CC17D02082C}"/>
                </a:ext>
              </a:extLst>
            </p:cNvPr>
            <p:cNvSpPr txBox="1"/>
            <p:nvPr/>
          </p:nvSpPr>
          <p:spPr>
            <a:xfrm>
              <a:off x="-609187" y="2305636"/>
              <a:ext cx="5482942" cy="1137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Objectives: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EA8747-3C69-07E2-8E01-956BCD10776B}"/>
                </a:ext>
              </a:extLst>
            </p:cNvPr>
            <p:cNvSpPr txBox="1"/>
            <p:nvPr/>
          </p:nvSpPr>
          <p:spPr>
            <a:xfrm>
              <a:off x="615064" y="1477827"/>
              <a:ext cx="59240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GOALS AND OBJECTIVE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1AA87-7AD4-7B02-967F-D1BD4F047D84}"/>
              </a:ext>
            </a:extLst>
          </p:cNvPr>
          <p:cNvGrpSpPr/>
          <p:nvPr/>
        </p:nvGrpSpPr>
        <p:grpSpPr>
          <a:xfrm>
            <a:off x="-4311322" y="-330095"/>
            <a:ext cx="7568984" cy="4859497"/>
            <a:chOff x="5334216" y="1152333"/>
            <a:chExt cx="7568984" cy="48594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B1896-2EA2-060C-A536-2717940704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5544" y="1152333"/>
              <a:ext cx="4539929" cy="3092093"/>
              <a:chOff x="0" y="0"/>
              <a:chExt cx="5475623" cy="3729384"/>
            </a:xfrm>
          </p:grpSpPr>
          <p:sp>
            <p:nvSpPr>
              <p:cNvPr id="36" name="Freeform 4">
                <a:extLst>
                  <a:ext uri="{FF2B5EF4-FFF2-40B4-BE49-F238E27FC236}">
                    <a16:creationId xmlns:a16="http://schemas.microsoft.com/office/drawing/2014/main" id="{3DF1A861-B3C1-242A-AB17-F7FCBC6BC94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06CB81A1-7679-4527-297D-9C12DE69288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DB03D61F-4CAB-543B-93CB-D4D3F6767D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3271" y="1152333"/>
              <a:ext cx="4539929" cy="3092093"/>
              <a:chOff x="0" y="0"/>
              <a:chExt cx="5475623" cy="3729384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F6C06F92-30AA-59C7-3A4F-4A4430F7C855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A900AAE6-F767-5772-FC31-B6EE7EB8B47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D9D7B3-5804-7A57-4A50-08C8C2106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216" y="2257396"/>
              <a:ext cx="4143182" cy="2821873"/>
              <a:chOff x="0" y="0"/>
              <a:chExt cx="5475623" cy="3729384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08500AB-0E19-B3B9-3B0F-888CB2D2DF9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8DFF007-9678-7E61-5A55-4C1D0A2BA033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31F2802-996A-3F55-97B2-F45C8631B9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9519" y="2257396"/>
              <a:ext cx="4143182" cy="2821873"/>
              <a:chOff x="0" y="0"/>
              <a:chExt cx="5475623" cy="3729384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213A77-7C54-95FD-9552-733D51CB1D02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AC1929"/>
              </a:solidFill>
            </p:spPr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62C0F833-5D5B-999E-3BB5-E9A78C61A2CD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16362B01-1267-57DE-38DC-8F1089A427AB}"/>
                </a:ext>
              </a:extLst>
            </p:cNvPr>
            <p:cNvSpPr/>
            <p:nvPr/>
          </p:nvSpPr>
          <p:spPr>
            <a:xfrm>
              <a:off x="8496477" y="1591277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03AAC0BA-0CF6-F812-712E-6504441D82E8}"/>
                </a:ext>
              </a:extLst>
            </p:cNvPr>
            <p:cNvSpPr/>
            <p:nvPr/>
          </p:nvSpPr>
          <p:spPr>
            <a:xfrm>
              <a:off x="9460986" y="5550614"/>
              <a:ext cx="396070" cy="461216"/>
            </a:xfrm>
            <a:custGeom>
              <a:avLst/>
              <a:gdLst/>
              <a:ahLst/>
              <a:cxnLst/>
              <a:rect l="l" t="t" r="r" b="b"/>
              <a:pathLst>
                <a:path w="700828" h="816102">
                  <a:moveTo>
                    <a:pt x="0" y="0"/>
                  </a:moveTo>
                  <a:lnTo>
                    <a:pt x="700828" y="0"/>
                  </a:lnTo>
                  <a:lnTo>
                    <a:pt x="700828" y="816102"/>
                  </a:lnTo>
                  <a:lnTo>
                    <a:pt x="0" y="816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37C854-FE68-C822-706E-61F45081BA2E}"/>
              </a:ext>
            </a:extLst>
          </p:cNvPr>
          <p:cNvSpPr txBox="1"/>
          <p:nvPr/>
        </p:nvSpPr>
        <p:spPr>
          <a:xfrm>
            <a:off x="1736479" y="2336708"/>
            <a:ext cx="10320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Implement Payment Integration and Membership </a:t>
            </a:r>
            <a:r>
              <a:rPr lang="en-US" sz="2400" b="1" dirty="0" err="1">
                <a:solidFill>
                  <a:schemeClr val="bg1"/>
                </a:solidFill>
                <a:highlight>
                  <a:srgbClr val="800000"/>
                </a:highlight>
              </a:rPr>
              <a:t>Renewals</a:t>
            </a:r>
            <a:r>
              <a:rPr lang="en-US" sz="2400" dirty="0" err="1"/>
              <a:t>:</a:t>
            </a:r>
            <a:r>
              <a:rPr lang="en-US" sz="2400" dirty="0" err="1">
                <a:solidFill>
                  <a:schemeClr val="bg1"/>
                </a:solidFill>
              </a:rPr>
              <a:t>Integrate</a:t>
            </a:r>
            <a:r>
              <a:rPr lang="en-US" sz="2400" dirty="0">
                <a:solidFill>
                  <a:schemeClr val="bg1"/>
                </a:solidFill>
              </a:rPr>
              <a:t> a payment system within the platform, enabling members to easily renew memberships, upgrade plans, or pay for additional services (e.g., personal training) online.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32DF4-BFCB-73B0-7F49-C8305F97BD85}"/>
              </a:ext>
            </a:extLst>
          </p:cNvPr>
          <p:cNvSpPr txBox="1"/>
          <p:nvPr/>
        </p:nvSpPr>
        <p:spPr>
          <a:xfrm>
            <a:off x="428113" y="4048817"/>
            <a:ext cx="10320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Ensure Data Security and Privacy</a:t>
            </a:r>
            <a:r>
              <a:rPr lang="en-US" sz="2400" dirty="0">
                <a:solidFill>
                  <a:schemeClr val="bg1"/>
                </a:solidFill>
              </a:rPr>
              <a:t>: Implement robust security measures to protect member data, including personal information, payment details, and fitness tracking data.</a:t>
            </a:r>
          </a:p>
        </p:txBody>
      </p:sp>
    </p:spTree>
    <p:extLst>
      <p:ext uri="{BB962C8B-B14F-4D97-AF65-F5344CB8AC3E}">
        <p14:creationId xmlns:p14="http://schemas.microsoft.com/office/powerpoint/2010/main" val="163853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8">
            <a:extLst>
              <a:ext uri="{FF2B5EF4-FFF2-40B4-BE49-F238E27FC236}">
                <a16:creationId xmlns:a16="http://schemas.microsoft.com/office/drawing/2014/main" id="{A1724AB0-83CD-A28B-08C8-C4DB5E9080F0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52D6FA4F-A848-2BD3-C9E4-26AF533FB334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50E774-0D03-EA31-4D34-E909CF9A58BB}"/>
              </a:ext>
            </a:extLst>
          </p:cNvPr>
          <p:cNvSpPr/>
          <p:nvPr/>
        </p:nvSpPr>
        <p:spPr>
          <a:xfrm>
            <a:off x="5282652" y="6033115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322F52-2886-4DCC-C0C2-C98139FE1E45}"/>
              </a:ext>
            </a:extLst>
          </p:cNvPr>
          <p:cNvSpPr/>
          <p:nvPr/>
        </p:nvSpPr>
        <p:spPr>
          <a:xfrm rot="11449894">
            <a:off x="9395384" y="1142051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A62EE41E-A503-B885-BFFE-88AECA91A640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B44403C8-19D4-BE8C-C764-5E8B5D1429EB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A67C6487-EFFE-D1CC-64F6-9E988789CB2B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 descr="A person flexing his muscles&#10;&#10;Description automatically generated">
            <a:extLst>
              <a:ext uri="{FF2B5EF4-FFF2-40B4-BE49-F238E27FC236}">
                <a16:creationId xmlns:a16="http://schemas.microsoft.com/office/drawing/2014/main" id="{54DB721D-5675-2D7C-DC1C-1D567191AE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918" y="2211186"/>
            <a:ext cx="5132438" cy="6858000"/>
          </a:xfrm>
          <a:prstGeom prst="rect">
            <a:avLst/>
          </a:prstGeom>
        </p:spPr>
      </p:pic>
      <p:sp>
        <p:nvSpPr>
          <p:cNvPr id="27" name="Freeform 28">
            <a:extLst>
              <a:ext uri="{FF2B5EF4-FFF2-40B4-BE49-F238E27FC236}">
                <a16:creationId xmlns:a16="http://schemas.microsoft.com/office/drawing/2014/main" id="{1DF74922-72FA-2590-2739-AB08111BFBDD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18AEA1E6-8DEB-36FB-2435-EF83C844AD51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E0EB4F-CD5A-CC37-1284-61AE91486020}"/>
              </a:ext>
            </a:extLst>
          </p:cNvPr>
          <p:cNvSpPr/>
          <p:nvPr/>
        </p:nvSpPr>
        <p:spPr>
          <a:xfrm>
            <a:off x="-1448009" y="-379368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649C712-CFC3-A788-7CA1-82AAA828E85A}"/>
              </a:ext>
            </a:extLst>
          </p:cNvPr>
          <p:cNvSpPr/>
          <p:nvPr/>
        </p:nvSpPr>
        <p:spPr>
          <a:xfrm>
            <a:off x="-1" y="-64706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98A90AFB-A42D-1251-F3AE-EEB74D414078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6382A271-8258-4F6C-7CB6-6AE1543C56D2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ED5C3691-3BC4-0FBC-DBA8-DD3396E8F2A5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3E3CE-1F60-22F3-7237-6DB83A9E1A6D}"/>
              </a:ext>
            </a:extLst>
          </p:cNvPr>
          <p:cNvSpPr txBox="1"/>
          <p:nvPr/>
        </p:nvSpPr>
        <p:spPr>
          <a:xfrm>
            <a:off x="404171" y="2220139"/>
            <a:ext cx="82420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CLIENTS </a:t>
            </a:r>
          </a:p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FLOWCHART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D249ADF-609C-4C07-EFCE-FCFCEF798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11" y="179186"/>
            <a:ext cx="5463292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8">
            <a:extLst>
              <a:ext uri="{FF2B5EF4-FFF2-40B4-BE49-F238E27FC236}">
                <a16:creationId xmlns:a16="http://schemas.microsoft.com/office/drawing/2014/main" id="{A1724AB0-83CD-A28B-08C8-C4DB5E9080F0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52D6FA4F-A848-2BD3-C9E4-26AF533FB334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50E774-0D03-EA31-4D34-E909CF9A58BB}"/>
              </a:ext>
            </a:extLst>
          </p:cNvPr>
          <p:cNvSpPr/>
          <p:nvPr/>
        </p:nvSpPr>
        <p:spPr>
          <a:xfrm>
            <a:off x="5282652" y="6033115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322F52-2886-4DCC-C0C2-C98139FE1E45}"/>
              </a:ext>
            </a:extLst>
          </p:cNvPr>
          <p:cNvSpPr/>
          <p:nvPr/>
        </p:nvSpPr>
        <p:spPr>
          <a:xfrm rot="11449894">
            <a:off x="9395384" y="1142051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A62EE41E-A503-B885-BFFE-88AECA91A640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B44403C8-19D4-BE8C-C764-5E8B5D1429EB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A67C6487-EFFE-D1CC-64F6-9E988789CB2B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 descr="A person flexing his muscles&#10;&#10;Description automatically generated">
            <a:extLst>
              <a:ext uri="{FF2B5EF4-FFF2-40B4-BE49-F238E27FC236}">
                <a16:creationId xmlns:a16="http://schemas.microsoft.com/office/drawing/2014/main" id="{54DB721D-5675-2D7C-DC1C-1D567191AE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918" y="2211186"/>
            <a:ext cx="5132438" cy="6858000"/>
          </a:xfrm>
          <a:prstGeom prst="rect">
            <a:avLst/>
          </a:prstGeom>
        </p:spPr>
      </p:pic>
      <p:sp>
        <p:nvSpPr>
          <p:cNvPr id="27" name="Freeform 28">
            <a:extLst>
              <a:ext uri="{FF2B5EF4-FFF2-40B4-BE49-F238E27FC236}">
                <a16:creationId xmlns:a16="http://schemas.microsoft.com/office/drawing/2014/main" id="{1DF74922-72FA-2590-2739-AB08111BFBDD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18AEA1E6-8DEB-36FB-2435-EF83C844AD51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E0EB4F-CD5A-CC37-1284-61AE91486020}"/>
              </a:ext>
            </a:extLst>
          </p:cNvPr>
          <p:cNvSpPr/>
          <p:nvPr/>
        </p:nvSpPr>
        <p:spPr>
          <a:xfrm>
            <a:off x="-1859996" y="-456592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649C712-CFC3-A788-7CA1-82AAA828E85A}"/>
              </a:ext>
            </a:extLst>
          </p:cNvPr>
          <p:cNvSpPr/>
          <p:nvPr/>
        </p:nvSpPr>
        <p:spPr>
          <a:xfrm>
            <a:off x="-1" y="-64706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98A90AFB-A42D-1251-F3AE-EEB74D414078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6382A271-8258-4F6C-7CB6-6AE1543C56D2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ED5C3691-3BC4-0FBC-DBA8-DD3396E8F2A5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3E3CE-1F60-22F3-7237-6DB83A9E1A6D}"/>
              </a:ext>
            </a:extLst>
          </p:cNvPr>
          <p:cNvSpPr txBox="1"/>
          <p:nvPr/>
        </p:nvSpPr>
        <p:spPr>
          <a:xfrm>
            <a:off x="404171" y="2220139"/>
            <a:ext cx="82420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ADMIN</a:t>
            </a:r>
          </a:p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FLOWCHART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02997-D0F5-FB04-A84D-4216B8E37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87" y="52634"/>
            <a:ext cx="5821565" cy="66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DF9AC-2702-DE54-B492-3F8D2F4D1CC9}"/>
              </a:ext>
            </a:extLst>
          </p:cNvPr>
          <p:cNvSpPr txBox="1"/>
          <p:nvPr/>
        </p:nvSpPr>
        <p:spPr>
          <a:xfrm>
            <a:off x="2835049" y="1962541"/>
            <a:ext cx="609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+mn-ea"/>
                <a:cs typeface="Segoe UI" panose="020B0502040204020203" pitchFamily="34" charset="0"/>
              </a:rPr>
              <a:t>PROTOTYPE`</a:t>
            </a:r>
          </a:p>
        </p:txBody>
      </p:sp>
    </p:spTree>
    <p:extLst>
      <p:ext uri="{BB962C8B-B14F-4D97-AF65-F5344CB8AC3E}">
        <p14:creationId xmlns:p14="http://schemas.microsoft.com/office/powerpoint/2010/main" val="303161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DF9AC-2702-DE54-B492-3F8D2F4D1CC9}"/>
              </a:ext>
            </a:extLst>
          </p:cNvPr>
          <p:cNvSpPr txBox="1"/>
          <p:nvPr/>
        </p:nvSpPr>
        <p:spPr>
          <a:xfrm>
            <a:off x="2835049" y="1962541"/>
            <a:ext cx="609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8491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53224-AE28-ABE6-6C1D-9BE424AD2A12}"/>
              </a:ext>
            </a:extLst>
          </p:cNvPr>
          <p:cNvSpPr txBox="1"/>
          <p:nvPr/>
        </p:nvSpPr>
        <p:spPr>
          <a:xfrm>
            <a:off x="3053603" y="6075636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www.slideegg.com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ORA" pitchFamily="2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04337-3C92-A3A6-3829-E964D33A2FCE}"/>
              </a:ext>
            </a:extLst>
          </p:cNvPr>
          <p:cNvGrpSpPr/>
          <p:nvPr/>
        </p:nvGrpSpPr>
        <p:grpSpPr>
          <a:xfrm>
            <a:off x="1659925" y="1576395"/>
            <a:ext cx="8872151" cy="3560070"/>
            <a:chOff x="1659925" y="1622451"/>
            <a:chExt cx="8872151" cy="3560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90F59-28D0-3DB7-D85A-DF8A85B0F7FE}"/>
                </a:ext>
              </a:extLst>
            </p:cNvPr>
            <p:cNvSpPr txBox="1"/>
            <p:nvPr/>
          </p:nvSpPr>
          <p:spPr>
            <a:xfrm>
              <a:off x="1659925" y="1622451"/>
              <a:ext cx="88721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Thank You!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We respect your valuable time with SlideEgg!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If you have any questions, please reach us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D83F7E-AAF7-FF31-85BF-6183D7606A26}"/>
                </a:ext>
              </a:extLst>
            </p:cNvPr>
            <p:cNvGrpSpPr/>
            <p:nvPr/>
          </p:nvGrpSpPr>
          <p:grpSpPr>
            <a:xfrm>
              <a:off x="4889500" y="3372853"/>
              <a:ext cx="2878228" cy="444235"/>
              <a:chOff x="3889500" y="3338261"/>
              <a:chExt cx="4767228" cy="735789"/>
            </a:xfrm>
          </p:grpSpPr>
          <p:pic>
            <p:nvPicPr>
              <p:cNvPr id="10" name="Picture 4" descr="Facebook icon circle Logo PNG Vector (EPS) Free Download">
                <a:hlinkClick r:id="rId3"/>
                <a:extLst>
                  <a:ext uri="{FF2B5EF4-FFF2-40B4-BE49-F238E27FC236}">
                    <a16:creationId xmlns:a16="http://schemas.microsoft.com/office/drawing/2014/main" id="{D6AFAA97-3E2C-6422-BCFF-EFB702366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500" y="3338261"/>
                <a:ext cx="730592" cy="730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Instagram Logo Icon Png #96303 - Free Icons Library">
                <a:hlinkClick r:id="rId5"/>
                <a:extLst>
                  <a:ext uri="{FF2B5EF4-FFF2-40B4-BE49-F238E27FC236}">
                    <a16:creationId xmlns:a16="http://schemas.microsoft.com/office/drawing/2014/main" id="{090F6989-3095-34C4-59FC-69B4BA2AF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970" y="3338261"/>
                <a:ext cx="730592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Youtube PNG images free download">
                <a:hlinkClick r:id="rId7"/>
                <a:extLst>
                  <a:ext uri="{FF2B5EF4-FFF2-40B4-BE49-F238E27FC236}">
                    <a16:creationId xmlns:a16="http://schemas.microsoft.com/office/drawing/2014/main" id="{99FD57DE-5442-8C82-26AC-92F79B0CAF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8313" y="3352865"/>
                <a:ext cx="1019843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 descr="Download Twitter Logo Png Transparent Background - Logo Twitter Png PNG  Image with No Background - PNGkey.com">
                <a:hlinkClick r:id="rId9"/>
                <a:extLst>
                  <a:ext uri="{FF2B5EF4-FFF2-40B4-BE49-F238E27FC236}">
                    <a16:creationId xmlns:a16="http://schemas.microsoft.com/office/drawing/2014/main" id="{DD78B035-0EC9-BB82-90F5-56CDF552A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856" y="3352866"/>
                <a:ext cx="715989" cy="71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LinkedIn Logo – Free PNG format download (2022)">
                <a:hlinkClick r:id="rId11"/>
                <a:extLst>
                  <a:ext uri="{FF2B5EF4-FFF2-40B4-BE49-F238E27FC236}">
                    <a16:creationId xmlns:a16="http://schemas.microsoft.com/office/drawing/2014/main" id="{2F54A920-1FDA-5FE9-32E7-D99013742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296" y="3344440"/>
                <a:ext cx="1293432" cy="72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559EA9-3C29-001B-F903-BF999A700F0A}"/>
                </a:ext>
              </a:extLst>
            </p:cNvPr>
            <p:cNvSpPr/>
            <p:nvPr/>
          </p:nvSpPr>
          <p:spPr>
            <a:xfrm>
              <a:off x="2668859" y="4659301"/>
              <a:ext cx="68542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CREDIT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SlideEgg created this PowerPoint template.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Let this slide be kept for attribution.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9C3C8E-F962-3FC7-0C46-946372A0A50C}"/>
                </a:ext>
              </a:extLst>
            </p:cNvPr>
            <p:cNvSpPr/>
            <p:nvPr/>
          </p:nvSpPr>
          <p:spPr>
            <a:xfrm>
              <a:off x="2668859" y="4098910"/>
              <a:ext cx="68542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Do you have a design request, please visit our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redesign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61B6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Segoe UI" panose="020B0502040204020203" pitchFamily="34" charset="0"/>
                </a:rPr>
                <a:t>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6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erson lifting weights with no shirt&#10;&#10;Description automatically generated with low confidence">
            <a:extLst>
              <a:ext uri="{FF2B5EF4-FFF2-40B4-BE49-F238E27FC236}">
                <a16:creationId xmlns:a16="http://schemas.microsoft.com/office/drawing/2014/main" id="{13E6CDBD-C0F1-7CB1-67E2-CE67D448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664" y="1822954"/>
            <a:ext cx="5213350" cy="6858000"/>
          </a:xfrm>
          <a:prstGeom prst="rect">
            <a:avLst/>
          </a:prstGeom>
        </p:spPr>
      </p:pic>
      <p:pic>
        <p:nvPicPr>
          <p:cNvPr id="40" name="Picture 39" descr="A person lifting weights with no shirt&#10;&#10;Description automatically generated with low confidence">
            <a:extLst>
              <a:ext uri="{FF2B5EF4-FFF2-40B4-BE49-F238E27FC236}">
                <a16:creationId xmlns:a16="http://schemas.microsoft.com/office/drawing/2014/main" id="{616061FF-3EA6-BC90-0F63-A5F30D2EFD8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265" y="1710610"/>
            <a:ext cx="5213350" cy="6858000"/>
          </a:xfrm>
          <a:prstGeom prst="rect">
            <a:avLst/>
          </a:prstGeom>
        </p:spPr>
      </p:pic>
      <p:pic>
        <p:nvPicPr>
          <p:cNvPr id="39" name="Picture 38" descr="A person lifting weights with no shirt&#10;&#10;Description automatically generated with low confidence">
            <a:extLst>
              <a:ext uri="{FF2B5EF4-FFF2-40B4-BE49-F238E27FC236}">
                <a16:creationId xmlns:a16="http://schemas.microsoft.com/office/drawing/2014/main" id="{6F339115-4CED-87AF-4685-BB23BC4B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517" y="1900817"/>
            <a:ext cx="521335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E28D84-2172-4FC6-BDBC-866CBB9CB97A}"/>
              </a:ext>
            </a:extLst>
          </p:cNvPr>
          <p:cNvGrpSpPr>
            <a:grpSpLocks noChangeAspect="1"/>
          </p:cNvGrpSpPr>
          <p:nvPr/>
        </p:nvGrpSpPr>
        <p:grpSpPr>
          <a:xfrm>
            <a:off x="-2002447" y="-2188950"/>
            <a:ext cx="4868420" cy="3315825"/>
            <a:chOff x="0" y="0"/>
            <a:chExt cx="5475623" cy="3729384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D2D8325-C7AD-B142-3277-954FA1C2EB4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425420C-523B-1920-5D39-E338F2B7DA41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31881251-369C-C5CA-7A3F-B4FA870AEB33}"/>
              </a:ext>
            </a:extLst>
          </p:cNvPr>
          <p:cNvGrpSpPr>
            <a:grpSpLocks noChangeAspect="1"/>
          </p:cNvGrpSpPr>
          <p:nvPr/>
        </p:nvGrpSpPr>
        <p:grpSpPr>
          <a:xfrm>
            <a:off x="10096339" y="-2195192"/>
            <a:ext cx="4868420" cy="3315825"/>
            <a:chOff x="0" y="0"/>
            <a:chExt cx="5475623" cy="3729384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CD71089-F6E6-E552-E6DA-614FD3C7A8D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C65C105F-1281-46BF-356D-496DBD0CAB9E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9">
            <a:extLst>
              <a:ext uri="{FF2B5EF4-FFF2-40B4-BE49-F238E27FC236}">
                <a16:creationId xmlns:a16="http://schemas.microsoft.com/office/drawing/2014/main" id="{BF87B01F-DE2B-80F2-5999-30E2AE95A525}"/>
              </a:ext>
            </a:extLst>
          </p:cNvPr>
          <p:cNvSpPr/>
          <p:nvPr/>
        </p:nvSpPr>
        <p:spPr>
          <a:xfrm>
            <a:off x="6096001" y="1580986"/>
            <a:ext cx="467219" cy="544068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 descr="A person lifting weights with no shirt&#10;&#10;Description automatically generated with low confidence">
            <a:extLst>
              <a:ext uri="{FF2B5EF4-FFF2-40B4-BE49-F238E27FC236}">
                <a16:creationId xmlns:a16="http://schemas.microsoft.com/office/drawing/2014/main" id="{AB643D9A-9DAE-B39C-5A39-156499BD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5361" y="1635297"/>
            <a:ext cx="5213350" cy="6858000"/>
          </a:xfrm>
          <a:prstGeom prst="rect">
            <a:avLst/>
          </a:prstGeom>
        </p:spPr>
      </p:pic>
      <p:sp>
        <p:nvSpPr>
          <p:cNvPr id="14" name="Freeform 21">
            <a:extLst>
              <a:ext uri="{FF2B5EF4-FFF2-40B4-BE49-F238E27FC236}">
                <a16:creationId xmlns:a16="http://schemas.microsoft.com/office/drawing/2014/main" id="{036083E4-7F81-83BE-9183-1DB39E20DD13}"/>
              </a:ext>
            </a:extLst>
          </p:cNvPr>
          <p:cNvSpPr/>
          <p:nvPr/>
        </p:nvSpPr>
        <p:spPr>
          <a:xfrm>
            <a:off x="956500" y="1591282"/>
            <a:ext cx="2315178" cy="2317082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FA6EA-161F-43A8-F887-AFB4B8A91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41" y="1659042"/>
            <a:ext cx="2195533" cy="2195533"/>
          </a:xfrm>
          <a:prstGeom prst="rect">
            <a:avLst/>
          </a:prstGeom>
        </p:spPr>
      </p:pic>
      <p:sp>
        <p:nvSpPr>
          <p:cNvPr id="23" name="Freeform 21">
            <a:extLst>
              <a:ext uri="{FF2B5EF4-FFF2-40B4-BE49-F238E27FC236}">
                <a16:creationId xmlns:a16="http://schemas.microsoft.com/office/drawing/2014/main" id="{5488196A-7717-4743-BD2E-E53A1EB9C448}"/>
              </a:ext>
            </a:extLst>
          </p:cNvPr>
          <p:cNvSpPr/>
          <p:nvPr/>
        </p:nvSpPr>
        <p:spPr>
          <a:xfrm>
            <a:off x="3640215" y="1598266"/>
            <a:ext cx="2292371" cy="2317083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DA19AC-7B1A-33F2-4AAF-67A8619A5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60" y="1647250"/>
            <a:ext cx="2195533" cy="2195533"/>
          </a:xfrm>
          <a:prstGeom prst="rect">
            <a:avLst/>
          </a:prstGeom>
        </p:spPr>
      </p:pic>
      <p:sp>
        <p:nvSpPr>
          <p:cNvPr id="32" name="Freeform 21">
            <a:extLst>
              <a:ext uri="{FF2B5EF4-FFF2-40B4-BE49-F238E27FC236}">
                <a16:creationId xmlns:a16="http://schemas.microsoft.com/office/drawing/2014/main" id="{293325FB-D2BE-E188-57B0-DD939BEF7A86}"/>
              </a:ext>
            </a:extLst>
          </p:cNvPr>
          <p:cNvSpPr/>
          <p:nvPr/>
        </p:nvSpPr>
        <p:spPr>
          <a:xfrm>
            <a:off x="6286597" y="1513747"/>
            <a:ext cx="2292371" cy="2317083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</p:sp>
      <p:sp>
        <p:nvSpPr>
          <p:cNvPr id="33" name="Freeform 21">
            <a:extLst>
              <a:ext uri="{FF2B5EF4-FFF2-40B4-BE49-F238E27FC236}">
                <a16:creationId xmlns:a16="http://schemas.microsoft.com/office/drawing/2014/main" id="{E2AC5206-5957-FE6E-13AE-B260AC1A3203}"/>
              </a:ext>
            </a:extLst>
          </p:cNvPr>
          <p:cNvSpPr/>
          <p:nvPr/>
        </p:nvSpPr>
        <p:spPr>
          <a:xfrm>
            <a:off x="9118440" y="1442481"/>
            <a:ext cx="2292371" cy="2317083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333AA4A-7C25-ACE3-F244-F72728652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93" y="1587970"/>
            <a:ext cx="2173441" cy="217344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607AFDA-08FA-0227-8561-FB7C2B2954CF}"/>
              </a:ext>
            </a:extLst>
          </p:cNvPr>
          <p:cNvSpPr txBox="1"/>
          <p:nvPr/>
        </p:nvSpPr>
        <p:spPr>
          <a:xfrm>
            <a:off x="431763" y="4022719"/>
            <a:ext cx="32464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rPr>
              <a:t>MIGUELITO TAYSON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PROGRAMMER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SYSTEM ANALYST</a:t>
            </a:r>
            <a:endParaRPr lang="en-US" sz="1800" b="1" dirty="0">
              <a:solidFill>
                <a:schemeClr val="bg1"/>
              </a:solidFill>
              <a:highlight>
                <a:srgbClr val="800000"/>
              </a:highlight>
              <a:latin typeface="Montserrat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35AA80-D3F5-DF94-D7E6-63C133D9F8A8}"/>
              </a:ext>
            </a:extLst>
          </p:cNvPr>
          <p:cNvSpPr txBox="1"/>
          <p:nvPr/>
        </p:nvSpPr>
        <p:spPr>
          <a:xfrm>
            <a:off x="3300888" y="4000493"/>
            <a:ext cx="32464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rPr>
              <a:t>LUIE SANGIL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PROGRAMMER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TECHNICAL WRITER</a:t>
            </a:r>
            <a:endParaRPr lang="en-US" sz="1800" b="1" dirty="0">
              <a:solidFill>
                <a:schemeClr val="bg1"/>
              </a:solidFill>
              <a:highlight>
                <a:srgbClr val="800000"/>
              </a:highlight>
              <a:latin typeface="Montserrat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2ECB79-3874-FA23-5959-E9B917185F79}"/>
              </a:ext>
            </a:extLst>
          </p:cNvPr>
          <p:cNvSpPr txBox="1"/>
          <p:nvPr/>
        </p:nvSpPr>
        <p:spPr>
          <a:xfrm>
            <a:off x="6202637" y="4036563"/>
            <a:ext cx="3246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rPr>
              <a:t>JOMARIE TUBATO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TECHNICAL WRITER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9C09EA-4EC5-29DD-10ED-EA9D1A9D41F2}"/>
              </a:ext>
            </a:extLst>
          </p:cNvPr>
          <p:cNvSpPr txBox="1"/>
          <p:nvPr/>
        </p:nvSpPr>
        <p:spPr>
          <a:xfrm>
            <a:off x="8932979" y="3822924"/>
            <a:ext cx="3041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rPr>
              <a:t>JOHIN ROBIN MAGAWAY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SYSTEM ANALYST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TECHNICAL WRITER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A012EA-A293-810A-F9E4-8A472D13E6E1}"/>
              </a:ext>
            </a:extLst>
          </p:cNvPr>
          <p:cNvSpPr txBox="1"/>
          <p:nvPr/>
        </p:nvSpPr>
        <p:spPr>
          <a:xfrm>
            <a:off x="4138889" y="565988"/>
            <a:ext cx="3914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highlight>
                  <a:srgbClr val="800000"/>
                </a:highlight>
                <a:latin typeface="Montserrat" panose="00000500000000000000" pitchFamily="2" charset="0"/>
              </a:rPr>
              <a:t>MEM</a:t>
            </a:r>
            <a:r>
              <a:rPr 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rPr>
              <a:t>BERS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26CA9D-EEED-DB15-C93D-280B56A53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26" y="1515620"/>
            <a:ext cx="2200611" cy="22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0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6" name="Group 7625">
            <a:extLst>
              <a:ext uri="{FF2B5EF4-FFF2-40B4-BE49-F238E27FC236}">
                <a16:creationId xmlns:a16="http://schemas.microsoft.com/office/drawing/2014/main" id="{82AC1B19-84C9-38D8-FAF2-10AC329BD7D3}"/>
              </a:ext>
            </a:extLst>
          </p:cNvPr>
          <p:cNvGrpSpPr/>
          <p:nvPr/>
        </p:nvGrpSpPr>
        <p:grpSpPr>
          <a:xfrm>
            <a:off x="465662" y="1482969"/>
            <a:ext cx="11387676" cy="4481103"/>
            <a:chOff x="763919" y="1376091"/>
            <a:chExt cx="10664162" cy="4196397"/>
          </a:xfrm>
          <a:solidFill>
            <a:schemeClr val="bg1"/>
          </a:solidFill>
        </p:grpSpPr>
        <p:grpSp>
          <p:nvGrpSpPr>
            <p:cNvPr id="7627" name="Group 7626">
              <a:extLst>
                <a:ext uri="{FF2B5EF4-FFF2-40B4-BE49-F238E27FC236}">
                  <a16:creationId xmlns:a16="http://schemas.microsoft.com/office/drawing/2014/main" id="{AFA61AE1-96A3-908F-731C-8AE4F6A48B21}"/>
                </a:ext>
              </a:extLst>
            </p:cNvPr>
            <p:cNvGrpSpPr/>
            <p:nvPr/>
          </p:nvGrpSpPr>
          <p:grpSpPr>
            <a:xfrm>
              <a:off x="763919" y="1376091"/>
              <a:ext cx="10664162" cy="1739342"/>
              <a:chOff x="763919" y="1687222"/>
              <a:chExt cx="10664162" cy="1739342"/>
            </a:xfrm>
            <a:grpFill/>
          </p:grpSpPr>
          <p:grpSp>
            <p:nvGrpSpPr>
              <p:cNvPr id="7930" name="Google Shape;9147;p73">
                <a:extLst>
                  <a:ext uri="{FF2B5EF4-FFF2-40B4-BE49-F238E27FC236}">
                    <a16:creationId xmlns:a16="http://schemas.microsoft.com/office/drawing/2014/main" id="{A64F8098-37CC-F4B4-F925-15240334CCE6}"/>
                  </a:ext>
                </a:extLst>
              </p:cNvPr>
              <p:cNvGrpSpPr/>
              <p:nvPr/>
            </p:nvGrpSpPr>
            <p:grpSpPr>
              <a:xfrm>
                <a:off x="763919" y="1689207"/>
                <a:ext cx="505937" cy="497951"/>
                <a:chOff x="683125" y="1955275"/>
                <a:chExt cx="299325" cy="294600"/>
              </a:xfrm>
              <a:grpFill/>
            </p:grpSpPr>
            <p:sp>
              <p:nvSpPr>
                <p:cNvPr id="8091" name="Google Shape;9148;p73">
                  <a:extLst>
                    <a:ext uri="{FF2B5EF4-FFF2-40B4-BE49-F238E27FC236}">
                      <a16:creationId xmlns:a16="http://schemas.microsoft.com/office/drawing/2014/main" id="{37BF4E32-14D0-182A-FB36-1AE90594CB26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2" name="Google Shape;9149;p73">
                  <a:extLst>
                    <a:ext uri="{FF2B5EF4-FFF2-40B4-BE49-F238E27FC236}">
                      <a16:creationId xmlns:a16="http://schemas.microsoft.com/office/drawing/2014/main" id="{FEB5A10C-CD7B-AA22-C54A-55A7E176B441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3" name="Google Shape;9150;p73">
                  <a:extLst>
                    <a:ext uri="{FF2B5EF4-FFF2-40B4-BE49-F238E27FC236}">
                      <a16:creationId xmlns:a16="http://schemas.microsoft.com/office/drawing/2014/main" id="{897DF2E1-8A89-B5B1-9EFE-A2E78B5A58BD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4" name="Google Shape;9151;p73">
                  <a:extLst>
                    <a:ext uri="{FF2B5EF4-FFF2-40B4-BE49-F238E27FC236}">
                      <a16:creationId xmlns:a16="http://schemas.microsoft.com/office/drawing/2014/main" id="{E3AA4BCA-DD17-A711-C05B-D7AE355EBAAC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31" name="Google Shape;9152;p73">
                <a:extLst>
                  <a:ext uri="{FF2B5EF4-FFF2-40B4-BE49-F238E27FC236}">
                    <a16:creationId xmlns:a16="http://schemas.microsoft.com/office/drawing/2014/main" id="{B2B452F6-38FA-C556-CAD9-21DCF4FDA948}"/>
                  </a:ext>
                </a:extLst>
              </p:cNvPr>
              <p:cNvGrpSpPr/>
              <p:nvPr/>
            </p:nvGrpSpPr>
            <p:grpSpPr>
              <a:xfrm>
                <a:off x="765251" y="2280947"/>
                <a:ext cx="503276" cy="500655"/>
                <a:chOff x="685475" y="2318350"/>
                <a:chExt cx="297750" cy="296200"/>
              </a:xfrm>
              <a:grpFill/>
            </p:grpSpPr>
            <p:sp>
              <p:nvSpPr>
                <p:cNvPr id="8088" name="Google Shape;9153;p73">
                  <a:extLst>
                    <a:ext uri="{FF2B5EF4-FFF2-40B4-BE49-F238E27FC236}">
                      <a16:creationId xmlns:a16="http://schemas.microsoft.com/office/drawing/2014/main" id="{2B20202D-5298-4507-4DDE-033096C1C27E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9" name="Google Shape;9154;p73">
                  <a:extLst>
                    <a:ext uri="{FF2B5EF4-FFF2-40B4-BE49-F238E27FC236}">
                      <a16:creationId xmlns:a16="http://schemas.microsoft.com/office/drawing/2014/main" id="{E96C11D9-F6CB-2A5E-334C-0CFF0394E4B8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0" name="Google Shape;9155;p73">
                  <a:extLst>
                    <a:ext uri="{FF2B5EF4-FFF2-40B4-BE49-F238E27FC236}">
                      <a16:creationId xmlns:a16="http://schemas.microsoft.com/office/drawing/2014/main" id="{E3D145ED-0701-4AFC-DF7A-495D57510E59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32" name="Google Shape;9156;p73">
                <a:extLst>
                  <a:ext uri="{FF2B5EF4-FFF2-40B4-BE49-F238E27FC236}">
                    <a16:creationId xmlns:a16="http://schemas.microsoft.com/office/drawing/2014/main" id="{CB12AE71-094B-0B5C-4167-537F793A6D23}"/>
                  </a:ext>
                </a:extLst>
              </p:cNvPr>
              <p:cNvSpPr/>
              <p:nvPr/>
            </p:nvSpPr>
            <p:spPr>
              <a:xfrm>
                <a:off x="767248" y="2924655"/>
                <a:ext cx="499261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33" name="Google Shape;9157;p73">
                <a:extLst>
                  <a:ext uri="{FF2B5EF4-FFF2-40B4-BE49-F238E27FC236}">
                    <a16:creationId xmlns:a16="http://schemas.microsoft.com/office/drawing/2014/main" id="{8EE31617-F873-536F-ED62-989CB0B192C7}"/>
                  </a:ext>
                </a:extLst>
              </p:cNvPr>
              <p:cNvGrpSpPr/>
              <p:nvPr/>
            </p:nvGrpSpPr>
            <p:grpSpPr>
              <a:xfrm>
                <a:off x="3957191" y="1688870"/>
                <a:ext cx="443398" cy="498627"/>
                <a:chOff x="2523000" y="1954875"/>
                <a:chExt cx="262325" cy="295000"/>
              </a:xfrm>
              <a:grpFill/>
            </p:grpSpPr>
            <p:sp>
              <p:nvSpPr>
                <p:cNvPr id="8086" name="Google Shape;9158;p73">
                  <a:extLst>
                    <a:ext uri="{FF2B5EF4-FFF2-40B4-BE49-F238E27FC236}">
                      <a16:creationId xmlns:a16="http://schemas.microsoft.com/office/drawing/2014/main" id="{7B9D192B-D3E5-11EA-1514-29EA12DFA0D0}"/>
                    </a:ext>
                  </a:extLst>
                </p:cNvPr>
                <p:cNvSpPr/>
                <p:nvPr/>
              </p:nvSpPr>
              <p:spPr>
                <a:xfrm>
                  <a:off x="2523000" y="1954875"/>
                  <a:ext cx="2623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3" h="11800" extrusionOk="0">
                      <a:moveTo>
                        <a:pt x="5294" y="709"/>
                      </a:moveTo>
                      <a:cubicBezTo>
                        <a:pt x="6350" y="1316"/>
                        <a:pt x="7422" y="1602"/>
                        <a:pt x="8487" y="1602"/>
                      </a:cubicBezTo>
                      <a:cubicBezTo>
                        <a:pt x="8915" y="1602"/>
                        <a:pt x="9343" y="1556"/>
                        <a:pt x="9767" y="1465"/>
                      </a:cubicBezTo>
                      <a:lnTo>
                        <a:pt x="9767" y="5026"/>
                      </a:lnTo>
                      <a:cubicBezTo>
                        <a:pt x="9767" y="7798"/>
                        <a:pt x="7940" y="10287"/>
                        <a:pt x="5294" y="11137"/>
                      </a:cubicBezTo>
                      <a:cubicBezTo>
                        <a:pt x="2647" y="10350"/>
                        <a:pt x="789" y="7798"/>
                        <a:pt x="789" y="5026"/>
                      </a:cubicBezTo>
                      <a:lnTo>
                        <a:pt x="789" y="1465"/>
                      </a:lnTo>
                      <a:cubicBezTo>
                        <a:pt x="1222" y="1556"/>
                        <a:pt x="1654" y="1602"/>
                        <a:pt x="2084" y="1602"/>
                      </a:cubicBezTo>
                      <a:cubicBezTo>
                        <a:pt x="3153" y="1602"/>
                        <a:pt x="4215" y="1316"/>
                        <a:pt x="5294" y="709"/>
                      </a:cubicBezTo>
                      <a:close/>
                      <a:moveTo>
                        <a:pt x="5266" y="0"/>
                      </a:moveTo>
                      <a:cubicBezTo>
                        <a:pt x="5207" y="0"/>
                        <a:pt x="5152" y="16"/>
                        <a:pt x="5105" y="48"/>
                      </a:cubicBezTo>
                      <a:cubicBezTo>
                        <a:pt x="4065" y="646"/>
                        <a:pt x="3057" y="930"/>
                        <a:pt x="2017" y="930"/>
                      </a:cubicBezTo>
                      <a:cubicBezTo>
                        <a:pt x="1513" y="930"/>
                        <a:pt x="1009" y="835"/>
                        <a:pt x="473" y="678"/>
                      </a:cubicBezTo>
                      <a:cubicBezTo>
                        <a:pt x="440" y="669"/>
                        <a:pt x="408" y="665"/>
                        <a:pt x="378" y="665"/>
                      </a:cubicBezTo>
                      <a:cubicBezTo>
                        <a:pt x="297" y="665"/>
                        <a:pt x="228" y="695"/>
                        <a:pt x="158" y="741"/>
                      </a:cubicBezTo>
                      <a:cubicBezTo>
                        <a:pt x="95" y="804"/>
                        <a:pt x="1" y="898"/>
                        <a:pt x="1" y="993"/>
                      </a:cubicBezTo>
                      <a:lnTo>
                        <a:pt x="1" y="4994"/>
                      </a:lnTo>
                      <a:cubicBezTo>
                        <a:pt x="127" y="8176"/>
                        <a:pt x="2206" y="10917"/>
                        <a:pt x="5199" y="11799"/>
                      </a:cubicBezTo>
                      <a:lnTo>
                        <a:pt x="5357" y="11799"/>
                      </a:lnTo>
                      <a:cubicBezTo>
                        <a:pt x="8350" y="10917"/>
                        <a:pt x="10492" y="8176"/>
                        <a:pt x="10492" y="5026"/>
                      </a:cubicBezTo>
                      <a:lnTo>
                        <a:pt x="10492" y="1056"/>
                      </a:lnTo>
                      <a:cubicBezTo>
                        <a:pt x="10492" y="930"/>
                        <a:pt x="10429" y="835"/>
                        <a:pt x="10335" y="772"/>
                      </a:cubicBezTo>
                      <a:cubicBezTo>
                        <a:pt x="10282" y="720"/>
                        <a:pt x="10230" y="697"/>
                        <a:pt x="10173" y="697"/>
                      </a:cubicBezTo>
                      <a:cubicBezTo>
                        <a:pt x="10126" y="697"/>
                        <a:pt x="10076" y="713"/>
                        <a:pt x="10019" y="741"/>
                      </a:cubicBezTo>
                      <a:cubicBezTo>
                        <a:pt x="9509" y="876"/>
                        <a:pt x="9006" y="946"/>
                        <a:pt x="8504" y="946"/>
                      </a:cubicBezTo>
                      <a:cubicBezTo>
                        <a:pt x="7490" y="946"/>
                        <a:pt x="6485" y="659"/>
                        <a:pt x="5451" y="48"/>
                      </a:cubicBezTo>
                      <a:cubicBezTo>
                        <a:pt x="5388" y="16"/>
                        <a:pt x="5325" y="0"/>
                        <a:pt x="5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7" name="Google Shape;9159;p73">
                  <a:extLst>
                    <a:ext uri="{FF2B5EF4-FFF2-40B4-BE49-F238E27FC236}">
                      <a16:creationId xmlns:a16="http://schemas.microsoft.com/office/drawing/2014/main" id="{23CC1252-677D-A240-0EE8-1916601B823F}"/>
                    </a:ext>
                  </a:extLst>
                </p:cNvPr>
                <p:cNvSpPr/>
                <p:nvPr/>
              </p:nvSpPr>
              <p:spPr>
                <a:xfrm>
                  <a:off x="2595475" y="202457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94"/>
                      </a:moveTo>
                      <a:cubicBezTo>
                        <a:pt x="2836" y="694"/>
                        <a:pt x="3151" y="1009"/>
                        <a:pt x="3151" y="1418"/>
                      </a:cubicBezTo>
                      <a:cubicBezTo>
                        <a:pt x="3151" y="1796"/>
                        <a:pt x="2836" y="2111"/>
                        <a:pt x="2426" y="2111"/>
                      </a:cubicBezTo>
                      <a:cubicBezTo>
                        <a:pt x="2048" y="2111"/>
                        <a:pt x="1733" y="1796"/>
                        <a:pt x="1733" y="1418"/>
                      </a:cubicBezTo>
                      <a:cubicBezTo>
                        <a:pt x="1733" y="1009"/>
                        <a:pt x="2048" y="694"/>
                        <a:pt x="2426" y="694"/>
                      </a:cubicBezTo>
                      <a:close/>
                      <a:moveTo>
                        <a:pt x="2426" y="2742"/>
                      </a:moveTo>
                      <a:cubicBezTo>
                        <a:pt x="3371" y="2742"/>
                        <a:pt x="4159" y="3529"/>
                        <a:pt x="4159" y="4474"/>
                      </a:cubicBezTo>
                      <a:lnTo>
                        <a:pt x="4159" y="4821"/>
                      </a:lnTo>
                      <a:lnTo>
                        <a:pt x="693" y="4821"/>
                      </a:lnTo>
                      <a:lnTo>
                        <a:pt x="693" y="4474"/>
                      </a:lnTo>
                      <a:cubicBezTo>
                        <a:pt x="693" y="3529"/>
                        <a:pt x="1481" y="2742"/>
                        <a:pt x="2426" y="2742"/>
                      </a:cubicBezTo>
                      <a:close/>
                      <a:moveTo>
                        <a:pt x="2458" y="1"/>
                      </a:moveTo>
                      <a:cubicBezTo>
                        <a:pt x="1733" y="1"/>
                        <a:pt x="1103" y="599"/>
                        <a:pt x="1103" y="1355"/>
                      </a:cubicBezTo>
                      <a:cubicBezTo>
                        <a:pt x="1103" y="1733"/>
                        <a:pt x="1198" y="2048"/>
                        <a:pt x="1450" y="2269"/>
                      </a:cubicBezTo>
                      <a:cubicBezTo>
                        <a:pt x="630" y="2647"/>
                        <a:pt x="63" y="3498"/>
                        <a:pt x="63" y="4474"/>
                      </a:cubicBezTo>
                      <a:lnTo>
                        <a:pt x="63" y="5199"/>
                      </a:lnTo>
                      <a:cubicBezTo>
                        <a:pt x="0" y="5388"/>
                        <a:pt x="158" y="5546"/>
                        <a:pt x="347" y="5546"/>
                      </a:cubicBezTo>
                      <a:lnTo>
                        <a:pt x="4506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17" y="2647"/>
                        <a:pt x="3497" y="2269"/>
                      </a:cubicBezTo>
                      <a:cubicBezTo>
                        <a:pt x="3718" y="2048"/>
                        <a:pt x="3844" y="1702"/>
                        <a:pt x="3844" y="1355"/>
                      </a:cubicBezTo>
                      <a:cubicBezTo>
                        <a:pt x="3844" y="599"/>
                        <a:pt x="3214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34" name="Google Shape;9160;p73">
                <a:extLst>
                  <a:ext uri="{FF2B5EF4-FFF2-40B4-BE49-F238E27FC236}">
                    <a16:creationId xmlns:a16="http://schemas.microsoft.com/office/drawing/2014/main" id="{15CBF57A-BB35-3B6C-3653-C2C63763F710}"/>
                  </a:ext>
                </a:extLst>
              </p:cNvPr>
              <p:cNvGrpSpPr/>
              <p:nvPr/>
            </p:nvGrpSpPr>
            <p:grpSpPr>
              <a:xfrm>
                <a:off x="3927252" y="2281623"/>
                <a:ext cx="503276" cy="499303"/>
                <a:chOff x="2508825" y="2318350"/>
                <a:chExt cx="297750" cy="295400"/>
              </a:xfrm>
              <a:grpFill/>
            </p:grpSpPr>
            <p:sp>
              <p:nvSpPr>
                <p:cNvPr id="8084" name="Google Shape;9161;p73">
                  <a:extLst>
                    <a:ext uri="{FF2B5EF4-FFF2-40B4-BE49-F238E27FC236}">
                      <a16:creationId xmlns:a16="http://schemas.microsoft.com/office/drawing/2014/main" id="{CE612931-ECB2-D6B2-ABDF-A67D9F938ACA}"/>
                    </a:ext>
                  </a:extLst>
                </p:cNvPr>
                <p:cNvSpPr/>
                <p:nvPr/>
              </p:nvSpPr>
              <p:spPr>
                <a:xfrm>
                  <a:off x="2508825" y="2318350"/>
                  <a:ext cx="29775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16" extrusionOk="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5" name="Google Shape;9162;p73">
                  <a:extLst>
                    <a:ext uri="{FF2B5EF4-FFF2-40B4-BE49-F238E27FC236}">
                      <a16:creationId xmlns:a16="http://schemas.microsoft.com/office/drawing/2014/main" id="{35AB176D-DB7F-0292-298D-C1E86391C87F}"/>
                    </a:ext>
                  </a:extLst>
                </p:cNvPr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852" extrusionOk="0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35" name="Google Shape;9163;p73">
                <a:extLst>
                  <a:ext uri="{FF2B5EF4-FFF2-40B4-BE49-F238E27FC236}">
                    <a16:creationId xmlns:a16="http://schemas.microsoft.com/office/drawing/2014/main" id="{C7C7BD9D-E3BD-0181-9347-9E8A86E732E9}"/>
                  </a:ext>
                </a:extLst>
              </p:cNvPr>
              <p:cNvSpPr/>
              <p:nvPr/>
            </p:nvSpPr>
            <p:spPr>
              <a:xfrm>
                <a:off x="3928551" y="2924655"/>
                <a:ext cx="500612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6" extrusionOk="0">
                    <a:moveTo>
                      <a:pt x="10744" y="3718"/>
                    </a:moveTo>
                    <a:lnTo>
                      <a:pt x="10428" y="4348"/>
                    </a:lnTo>
                    <a:cubicBezTo>
                      <a:pt x="10397" y="4442"/>
                      <a:pt x="10397" y="4568"/>
                      <a:pt x="10428" y="4663"/>
                    </a:cubicBezTo>
                    <a:lnTo>
                      <a:pt x="10744" y="5293"/>
                    </a:lnTo>
                    <a:lnTo>
                      <a:pt x="9483" y="4915"/>
                    </a:lnTo>
                    <a:lnTo>
                      <a:pt x="9105" y="4505"/>
                    </a:lnTo>
                    <a:lnTo>
                      <a:pt x="9483" y="4127"/>
                    </a:lnTo>
                    <a:lnTo>
                      <a:pt x="10744" y="3718"/>
                    </a:lnTo>
                    <a:close/>
                    <a:moveTo>
                      <a:pt x="4443" y="3497"/>
                    </a:moveTo>
                    <a:cubicBezTo>
                      <a:pt x="4884" y="3497"/>
                      <a:pt x="5262" y="3781"/>
                      <a:pt x="5419" y="4190"/>
                    </a:cubicBezTo>
                    <a:lnTo>
                      <a:pt x="4443" y="4190"/>
                    </a:lnTo>
                    <a:cubicBezTo>
                      <a:pt x="4253" y="4190"/>
                      <a:pt x="4096" y="4348"/>
                      <a:pt x="4096" y="4568"/>
                    </a:cubicBezTo>
                    <a:cubicBezTo>
                      <a:pt x="4096" y="4663"/>
                      <a:pt x="4253" y="4820"/>
                      <a:pt x="4443" y="4820"/>
                    </a:cubicBezTo>
                    <a:lnTo>
                      <a:pt x="5419" y="4820"/>
                    </a:lnTo>
                    <a:cubicBezTo>
                      <a:pt x="5262" y="5230"/>
                      <a:pt x="4915" y="5545"/>
                      <a:pt x="4443" y="5545"/>
                    </a:cubicBezTo>
                    <a:cubicBezTo>
                      <a:pt x="3844" y="5545"/>
                      <a:pt x="3434" y="5072"/>
                      <a:pt x="3434" y="4505"/>
                    </a:cubicBezTo>
                    <a:cubicBezTo>
                      <a:pt x="3434" y="3970"/>
                      <a:pt x="3907" y="3497"/>
                      <a:pt x="4443" y="3497"/>
                    </a:cubicBezTo>
                    <a:close/>
                    <a:moveTo>
                      <a:pt x="4443" y="2080"/>
                    </a:moveTo>
                    <a:cubicBezTo>
                      <a:pt x="5671" y="2080"/>
                      <a:pt x="6679" y="2993"/>
                      <a:pt x="6837" y="4159"/>
                    </a:cubicBezTo>
                    <a:lnTo>
                      <a:pt x="6144" y="4159"/>
                    </a:lnTo>
                    <a:cubicBezTo>
                      <a:pt x="5986" y="3371"/>
                      <a:pt x="5262" y="2773"/>
                      <a:pt x="4443" y="2773"/>
                    </a:cubicBezTo>
                    <a:cubicBezTo>
                      <a:pt x="3497" y="2773"/>
                      <a:pt x="2710" y="3560"/>
                      <a:pt x="2710" y="4505"/>
                    </a:cubicBezTo>
                    <a:cubicBezTo>
                      <a:pt x="2710" y="5451"/>
                      <a:pt x="3497" y="6238"/>
                      <a:pt x="4443" y="6238"/>
                    </a:cubicBezTo>
                    <a:cubicBezTo>
                      <a:pt x="5262" y="6238"/>
                      <a:pt x="5986" y="5671"/>
                      <a:pt x="6144" y="4883"/>
                    </a:cubicBezTo>
                    <a:lnTo>
                      <a:pt x="6837" y="4883"/>
                    </a:lnTo>
                    <a:cubicBezTo>
                      <a:pt x="6679" y="6049"/>
                      <a:pt x="5671" y="6963"/>
                      <a:pt x="4443" y="6963"/>
                    </a:cubicBezTo>
                    <a:cubicBezTo>
                      <a:pt x="3119" y="6963"/>
                      <a:pt x="2017" y="5860"/>
                      <a:pt x="2017" y="4505"/>
                    </a:cubicBezTo>
                    <a:cubicBezTo>
                      <a:pt x="2017" y="3182"/>
                      <a:pt x="3119" y="2080"/>
                      <a:pt x="4443" y="2080"/>
                    </a:cubicBezTo>
                    <a:close/>
                    <a:moveTo>
                      <a:pt x="4474" y="662"/>
                    </a:moveTo>
                    <a:cubicBezTo>
                      <a:pt x="6459" y="662"/>
                      <a:pt x="8097" y="2206"/>
                      <a:pt x="8255" y="4127"/>
                    </a:cubicBezTo>
                    <a:lnTo>
                      <a:pt x="7562" y="4127"/>
                    </a:lnTo>
                    <a:cubicBezTo>
                      <a:pt x="7372" y="2584"/>
                      <a:pt x="6049" y="1355"/>
                      <a:pt x="4443" y="1355"/>
                    </a:cubicBezTo>
                    <a:cubicBezTo>
                      <a:pt x="2710" y="1355"/>
                      <a:pt x="1324" y="2773"/>
                      <a:pt x="1324" y="4474"/>
                    </a:cubicBezTo>
                    <a:cubicBezTo>
                      <a:pt x="1324" y="6175"/>
                      <a:pt x="2741" y="7593"/>
                      <a:pt x="4443" y="7593"/>
                    </a:cubicBezTo>
                    <a:cubicBezTo>
                      <a:pt x="6049" y="7593"/>
                      <a:pt x="7372" y="6364"/>
                      <a:pt x="7562" y="4820"/>
                    </a:cubicBezTo>
                    <a:lnTo>
                      <a:pt x="8255" y="4820"/>
                    </a:lnTo>
                    <a:cubicBezTo>
                      <a:pt x="8097" y="6774"/>
                      <a:pt x="6459" y="8286"/>
                      <a:pt x="4474" y="8286"/>
                    </a:cubicBezTo>
                    <a:cubicBezTo>
                      <a:pt x="2395" y="8286"/>
                      <a:pt x="662" y="6616"/>
                      <a:pt x="662" y="4474"/>
                    </a:cubicBezTo>
                    <a:cubicBezTo>
                      <a:pt x="662" y="2363"/>
                      <a:pt x="2363" y="662"/>
                      <a:pt x="4474" y="662"/>
                    </a:cubicBezTo>
                    <a:close/>
                    <a:moveTo>
                      <a:pt x="5734" y="8822"/>
                    </a:moveTo>
                    <a:lnTo>
                      <a:pt x="6049" y="9767"/>
                    </a:lnTo>
                    <a:lnTo>
                      <a:pt x="2836" y="9767"/>
                    </a:lnTo>
                    <a:lnTo>
                      <a:pt x="3151" y="8822"/>
                    </a:lnTo>
                    <a:cubicBezTo>
                      <a:pt x="3529" y="8916"/>
                      <a:pt x="4001" y="9011"/>
                      <a:pt x="4443" y="9011"/>
                    </a:cubicBezTo>
                    <a:cubicBezTo>
                      <a:pt x="4884" y="9011"/>
                      <a:pt x="5356" y="8916"/>
                      <a:pt x="5734" y="8822"/>
                    </a:cubicBezTo>
                    <a:close/>
                    <a:moveTo>
                      <a:pt x="6522" y="10428"/>
                    </a:moveTo>
                    <a:cubicBezTo>
                      <a:pt x="6963" y="10428"/>
                      <a:pt x="7372" y="10680"/>
                      <a:pt x="7530" y="11121"/>
                    </a:cubicBezTo>
                    <a:lnTo>
                      <a:pt x="1418" y="11121"/>
                    </a:lnTo>
                    <a:cubicBezTo>
                      <a:pt x="1576" y="10743"/>
                      <a:pt x="1922" y="10428"/>
                      <a:pt x="2395" y="10428"/>
                    </a:cubicBezTo>
                    <a:close/>
                    <a:moveTo>
                      <a:pt x="4474" y="0"/>
                    </a:moveTo>
                    <a:cubicBezTo>
                      <a:pt x="1985" y="0"/>
                      <a:pt x="0" y="1985"/>
                      <a:pt x="0" y="4474"/>
                    </a:cubicBezTo>
                    <a:cubicBezTo>
                      <a:pt x="0" y="6238"/>
                      <a:pt x="1040" y="7813"/>
                      <a:pt x="2552" y="8538"/>
                    </a:cubicBezTo>
                    <a:lnTo>
                      <a:pt x="2143" y="9767"/>
                    </a:lnTo>
                    <a:cubicBezTo>
                      <a:pt x="1324" y="9861"/>
                      <a:pt x="693" y="10586"/>
                      <a:pt x="693" y="11499"/>
                    </a:cubicBezTo>
                    <a:cubicBezTo>
                      <a:pt x="693" y="11688"/>
                      <a:pt x="851" y="11846"/>
                      <a:pt x="1040" y="11846"/>
                    </a:cubicBezTo>
                    <a:lnTo>
                      <a:pt x="7971" y="11846"/>
                    </a:lnTo>
                    <a:cubicBezTo>
                      <a:pt x="8192" y="11846"/>
                      <a:pt x="8349" y="11688"/>
                      <a:pt x="8349" y="11499"/>
                    </a:cubicBezTo>
                    <a:cubicBezTo>
                      <a:pt x="8349" y="10617"/>
                      <a:pt x="7719" y="9924"/>
                      <a:pt x="6900" y="9767"/>
                    </a:cubicBezTo>
                    <a:lnTo>
                      <a:pt x="6490" y="8538"/>
                    </a:lnTo>
                    <a:cubicBezTo>
                      <a:pt x="7782" y="7908"/>
                      <a:pt x="8727" y="6679"/>
                      <a:pt x="8979" y="5230"/>
                    </a:cubicBezTo>
                    <a:lnTo>
                      <a:pt x="9137" y="5388"/>
                    </a:lnTo>
                    <a:cubicBezTo>
                      <a:pt x="9168" y="5419"/>
                      <a:pt x="9200" y="5451"/>
                      <a:pt x="9263" y="5451"/>
                    </a:cubicBezTo>
                    <a:lnTo>
                      <a:pt x="11374" y="6175"/>
                    </a:lnTo>
                    <a:cubicBezTo>
                      <a:pt x="11403" y="6183"/>
                      <a:pt x="11435" y="6186"/>
                      <a:pt x="11466" y="6186"/>
                    </a:cubicBezTo>
                    <a:cubicBezTo>
                      <a:pt x="11569" y="6186"/>
                      <a:pt x="11672" y="6145"/>
                      <a:pt x="11720" y="6049"/>
                    </a:cubicBezTo>
                    <a:cubicBezTo>
                      <a:pt x="11815" y="5923"/>
                      <a:pt x="11846" y="5766"/>
                      <a:pt x="11783" y="5671"/>
                    </a:cubicBezTo>
                    <a:lnTo>
                      <a:pt x="11153" y="4442"/>
                    </a:lnTo>
                    <a:lnTo>
                      <a:pt x="11783" y="3214"/>
                    </a:lnTo>
                    <a:cubicBezTo>
                      <a:pt x="11815" y="3151"/>
                      <a:pt x="11783" y="2993"/>
                      <a:pt x="11689" y="2899"/>
                    </a:cubicBezTo>
                    <a:cubicBezTo>
                      <a:pt x="11641" y="2802"/>
                      <a:pt x="11519" y="2761"/>
                      <a:pt x="11422" y="2761"/>
                    </a:cubicBezTo>
                    <a:cubicBezTo>
                      <a:pt x="11392" y="2761"/>
                      <a:pt x="11364" y="2765"/>
                      <a:pt x="11342" y="2773"/>
                    </a:cubicBezTo>
                    <a:lnTo>
                      <a:pt x="9200" y="3497"/>
                    </a:lnTo>
                    <a:cubicBezTo>
                      <a:pt x="9168" y="3497"/>
                      <a:pt x="9105" y="3529"/>
                      <a:pt x="9105" y="3560"/>
                    </a:cubicBezTo>
                    <a:lnTo>
                      <a:pt x="8916" y="3718"/>
                    </a:lnTo>
                    <a:cubicBezTo>
                      <a:pt x="8570" y="1607"/>
                      <a:pt x="6742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36" name="Google Shape;9164;p73">
                <a:extLst>
                  <a:ext uri="{FF2B5EF4-FFF2-40B4-BE49-F238E27FC236}">
                    <a16:creationId xmlns:a16="http://schemas.microsoft.com/office/drawing/2014/main" id="{76953819-CBEB-8E84-7068-4B605320C26B}"/>
                  </a:ext>
                </a:extLst>
              </p:cNvPr>
              <p:cNvGrpSpPr/>
              <p:nvPr/>
            </p:nvGrpSpPr>
            <p:grpSpPr>
              <a:xfrm>
                <a:off x="7113533" y="1688554"/>
                <a:ext cx="497951" cy="499261"/>
                <a:chOff x="4321150" y="1946600"/>
                <a:chExt cx="294600" cy="295375"/>
              </a:xfrm>
              <a:grpFill/>
            </p:grpSpPr>
            <p:sp>
              <p:nvSpPr>
                <p:cNvPr id="8081" name="Google Shape;9165;p73">
                  <a:extLst>
                    <a:ext uri="{FF2B5EF4-FFF2-40B4-BE49-F238E27FC236}">
                      <a16:creationId xmlns:a16="http://schemas.microsoft.com/office/drawing/2014/main" id="{94DD30C1-3B65-0886-2AAF-31EB1EAB8D60}"/>
                    </a:ext>
                  </a:extLst>
                </p:cNvPr>
                <p:cNvSpPr/>
                <p:nvPr/>
              </p:nvSpPr>
              <p:spPr>
                <a:xfrm>
                  <a:off x="4321150" y="1946600"/>
                  <a:ext cx="29460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815" extrusionOk="0">
                      <a:moveTo>
                        <a:pt x="9043" y="662"/>
                      </a:moveTo>
                      <a:lnTo>
                        <a:pt x="9043" y="2080"/>
                      </a:lnTo>
                      <a:lnTo>
                        <a:pt x="2742" y="2080"/>
                      </a:lnTo>
                      <a:lnTo>
                        <a:pt x="2742" y="662"/>
                      </a:lnTo>
                      <a:close/>
                      <a:moveTo>
                        <a:pt x="10775" y="2742"/>
                      </a:moveTo>
                      <a:cubicBezTo>
                        <a:pt x="10996" y="2742"/>
                        <a:pt x="11153" y="2899"/>
                        <a:pt x="11153" y="3120"/>
                      </a:cubicBezTo>
                      <a:lnTo>
                        <a:pt x="11153" y="6554"/>
                      </a:lnTo>
                      <a:cubicBezTo>
                        <a:pt x="11153" y="6774"/>
                        <a:pt x="10996" y="6932"/>
                        <a:pt x="10775" y="6932"/>
                      </a:cubicBezTo>
                      <a:lnTo>
                        <a:pt x="9767" y="6932"/>
                      </a:lnTo>
                      <a:lnTo>
                        <a:pt x="9767" y="4474"/>
                      </a:lnTo>
                      <a:cubicBezTo>
                        <a:pt x="9767" y="4285"/>
                        <a:pt x="9610" y="4128"/>
                        <a:pt x="9421" y="4128"/>
                      </a:cubicBezTo>
                      <a:lnTo>
                        <a:pt x="2427" y="4128"/>
                      </a:lnTo>
                      <a:cubicBezTo>
                        <a:pt x="2238" y="4128"/>
                        <a:pt x="2080" y="4285"/>
                        <a:pt x="2080" y="4474"/>
                      </a:cubicBezTo>
                      <a:lnTo>
                        <a:pt x="2080" y="6932"/>
                      </a:lnTo>
                      <a:lnTo>
                        <a:pt x="1009" y="6932"/>
                      </a:lnTo>
                      <a:cubicBezTo>
                        <a:pt x="820" y="6932"/>
                        <a:pt x="662" y="6774"/>
                        <a:pt x="662" y="6554"/>
                      </a:cubicBezTo>
                      <a:lnTo>
                        <a:pt x="662" y="3120"/>
                      </a:lnTo>
                      <a:cubicBezTo>
                        <a:pt x="662" y="2899"/>
                        <a:pt x="820" y="2742"/>
                        <a:pt x="1009" y="2742"/>
                      </a:cubicBezTo>
                      <a:close/>
                      <a:moveTo>
                        <a:pt x="9011" y="4821"/>
                      </a:moveTo>
                      <a:lnTo>
                        <a:pt x="9011" y="11090"/>
                      </a:lnTo>
                      <a:lnTo>
                        <a:pt x="2710" y="11090"/>
                      </a:lnTo>
                      <a:lnTo>
                        <a:pt x="2710" y="4821"/>
                      </a:lnTo>
                      <a:close/>
                      <a:moveTo>
                        <a:pt x="2395" y="1"/>
                      </a:moveTo>
                      <a:cubicBezTo>
                        <a:pt x="2206" y="1"/>
                        <a:pt x="2049" y="158"/>
                        <a:pt x="2049" y="347"/>
                      </a:cubicBezTo>
                      <a:lnTo>
                        <a:pt x="2049" y="2112"/>
                      </a:lnTo>
                      <a:lnTo>
                        <a:pt x="1009" y="2112"/>
                      </a:lnTo>
                      <a:cubicBezTo>
                        <a:pt x="442" y="2112"/>
                        <a:pt x="1" y="2584"/>
                        <a:pt x="1" y="3151"/>
                      </a:cubicBezTo>
                      <a:lnTo>
                        <a:pt x="1" y="6617"/>
                      </a:lnTo>
                      <a:cubicBezTo>
                        <a:pt x="1" y="7215"/>
                        <a:pt x="473" y="7625"/>
                        <a:pt x="1009" y="7625"/>
                      </a:cubicBezTo>
                      <a:lnTo>
                        <a:pt x="2049" y="7625"/>
                      </a:lnTo>
                      <a:lnTo>
                        <a:pt x="2049" y="11468"/>
                      </a:lnTo>
                      <a:cubicBezTo>
                        <a:pt x="2049" y="11657"/>
                        <a:pt x="2206" y="11815"/>
                        <a:pt x="2395" y="11815"/>
                      </a:cubicBezTo>
                      <a:lnTo>
                        <a:pt x="9358" y="11815"/>
                      </a:lnTo>
                      <a:cubicBezTo>
                        <a:pt x="9578" y="11815"/>
                        <a:pt x="9736" y="11657"/>
                        <a:pt x="9736" y="11468"/>
                      </a:cubicBezTo>
                      <a:lnTo>
                        <a:pt x="9736" y="7625"/>
                      </a:lnTo>
                      <a:lnTo>
                        <a:pt x="10744" y="7625"/>
                      </a:lnTo>
                      <a:cubicBezTo>
                        <a:pt x="11343" y="7625"/>
                        <a:pt x="11784" y="7152"/>
                        <a:pt x="11784" y="6617"/>
                      </a:cubicBezTo>
                      <a:lnTo>
                        <a:pt x="11784" y="3151"/>
                      </a:lnTo>
                      <a:cubicBezTo>
                        <a:pt x="11784" y="2553"/>
                        <a:pt x="11311" y="2112"/>
                        <a:pt x="10744" y="2112"/>
                      </a:cubicBezTo>
                      <a:lnTo>
                        <a:pt x="9736" y="2112"/>
                      </a:lnTo>
                      <a:lnTo>
                        <a:pt x="9736" y="347"/>
                      </a:lnTo>
                      <a:cubicBezTo>
                        <a:pt x="9736" y="158"/>
                        <a:pt x="9578" y="1"/>
                        <a:pt x="93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2" name="Google Shape;9166;p73">
                  <a:extLst>
                    <a:ext uri="{FF2B5EF4-FFF2-40B4-BE49-F238E27FC236}">
                      <a16:creationId xmlns:a16="http://schemas.microsoft.com/office/drawing/2014/main" id="{141134E6-BBDD-6490-9CDC-FFAE68B6B67C}"/>
                    </a:ext>
                  </a:extLst>
                </p:cNvPr>
                <p:cNvSpPr/>
                <p:nvPr/>
              </p:nvSpPr>
              <p:spPr>
                <a:xfrm>
                  <a:off x="4564525" y="2031675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78"/>
                      </a:cubicBezTo>
                      <a:cubicBezTo>
                        <a:pt x="694" y="189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3" name="Google Shape;9167;p73">
                  <a:extLst>
                    <a:ext uri="{FF2B5EF4-FFF2-40B4-BE49-F238E27FC236}">
                      <a16:creationId xmlns:a16="http://schemas.microsoft.com/office/drawing/2014/main" id="{241F6726-CDC7-993F-ECC0-EEFA260237B0}"/>
                    </a:ext>
                  </a:extLst>
                </p:cNvPr>
                <p:cNvSpPr/>
                <p:nvPr/>
              </p:nvSpPr>
              <p:spPr>
                <a:xfrm>
                  <a:off x="4414100" y="2084450"/>
                  <a:ext cx="1063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4884" extrusionOk="0">
                      <a:moveTo>
                        <a:pt x="2174" y="693"/>
                      </a:moveTo>
                      <a:cubicBezTo>
                        <a:pt x="2584" y="693"/>
                        <a:pt x="2899" y="1008"/>
                        <a:pt x="2899" y="1418"/>
                      </a:cubicBezTo>
                      <a:cubicBezTo>
                        <a:pt x="2899" y="1796"/>
                        <a:pt x="2584" y="2111"/>
                        <a:pt x="2174" y="2111"/>
                      </a:cubicBezTo>
                      <a:cubicBezTo>
                        <a:pt x="1796" y="2111"/>
                        <a:pt x="1481" y="1796"/>
                        <a:pt x="1481" y="1418"/>
                      </a:cubicBezTo>
                      <a:cubicBezTo>
                        <a:pt x="1481" y="1008"/>
                        <a:pt x="1796" y="693"/>
                        <a:pt x="2174" y="693"/>
                      </a:cubicBezTo>
                      <a:close/>
                      <a:moveTo>
                        <a:pt x="2174" y="2804"/>
                      </a:moveTo>
                      <a:cubicBezTo>
                        <a:pt x="2930" y="2804"/>
                        <a:pt x="3592" y="3403"/>
                        <a:pt x="3592" y="4190"/>
                      </a:cubicBezTo>
                      <a:lnTo>
                        <a:pt x="756" y="4190"/>
                      </a:lnTo>
                      <a:cubicBezTo>
                        <a:pt x="756" y="3403"/>
                        <a:pt x="1387" y="2804"/>
                        <a:pt x="2174" y="2804"/>
                      </a:cubicBezTo>
                      <a:close/>
                      <a:moveTo>
                        <a:pt x="2143" y="0"/>
                      </a:moveTo>
                      <a:cubicBezTo>
                        <a:pt x="1387" y="0"/>
                        <a:pt x="725" y="630"/>
                        <a:pt x="725" y="1386"/>
                      </a:cubicBezTo>
                      <a:cubicBezTo>
                        <a:pt x="725" y="1733"/>
                        <a:pt x="882" y="2079"/>
                        <a:pt x="1103" y="2331"/>
                      </a:cubicBezTo>
                      <a:cubicBezTo>
                        <a:pt x="473" y="2678"/>
                        <a:pt x="0" y="3340"/>
                        <a:pt x="0" y="4159"/>
                      </a:cubicBezTo>
                      <a:lnTo>
                        <a:pt x="0" y="4537"/>
                      </a:lnTo>
                      <a:cubicBezTo>
                        <a:pt x="63" y="4726"/>
                        <a:pt x="221" y="4883"/>
                        <a:pt x="410" y="4883"/>
                      </a:cubicBezTo>
                      <a:lnTo>
                        <a:pt x="3907" y="4883"/>
                      </a:lnTo>
                      <a:cubicBezTo>
                        <a:pt x="4127" y="4883"/>
                        <a:pt x="4253" y="4726"/>
                        <a:pt x="4253" y="4537"/>
                      </a:cubicBezTo>
                      <a:lnTo>
                        <a:pt x="4253" y="4159"/>
                      </a:lnTo>
                      <a:cubicBezTo>
                        <a:pt x="4253" y="3371"/>
                        <a:pt x="3844" y="2709"/>
                        <a:pt x="3151" y="2331"/>
                      </a:cubicBezTo>
                      <a:cubicBezTo>
                        <a:pt x="3403" y="2048"/>
                        <a:pt x="3560" y="1733"/>
                        <a:pt x="3560" y="1386"/>
                      </a:cubicBezTo>
                      <a:cubicBezTo>
                        <a:pt x="3560" y="599"/>
                        <a:pt x="2930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37" name="Google Shape;9168;p73">
                <a:extLst>
                  <a:ext uri="{FF2B5EF4-FFF2-40B4-BE49-F238E27FC236}">
                    <a16:creationId xmlns:a16="http://schemas.microsoft.com/office/drawing/2014/main" id="{77420F05-68C1-FA54-A13D-34615209BF6D}"/>
                  </a:ext>
                </a:extLst>
              </p:cNvPr>
              <p:cNvSpPr/>
              <p:nvPr/>
            </p:nvSpPr>
            <p:spPr>
              <a:xfrm>
                <a:off x="7108806" y="2297591"/>
                <a:ext cx="507290" cy="467358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060" extrusionOk="0">
                    <a:moveTo>
                      <a:pt x="2049" y="2049"/>
                    </a:moveTo>
                    <a:cubicBezTo>
                      <a:pt x="2238" y="2049"/>
                      <a:pt x="2395" y="2206"/>
                      <a:pt x="2395" y="2395"/>
                    </a:cubicBezTo>
                    <a:cubicBezTo>
                      <a:pt x="2395" y="2584"/>
                      <a:pt x="2238" y="2742"/>
                      <a:pt x="2049" y="2742"/>
                    </a:cubicBezTo>
                    <a:cubicBezTo>
                      <a:pt x="1860" y="2742"/>
                      <a:pt x="1702" y="2584"/>
                      <a:pt x="1702" y="2395"/>
                    </a:cubicBezTo>
                    <a:cubicBezTo>
                      <a:pt x="1734" y="2206"/>
                      <a:pt x="1860" y="2049"/>
                      <a:pt x="2049" y="2049"/>
                    </a:cubicBezTo>
                    <a:close/>
                    <a:moveTo>
                      <a:pt x="9736" y="2049"/>
                    </a:moveTo>
                    <a:cubicBezTo>
                      <a:pt x="9925" y="2049"/>
                      <a:pt x="10082" y="2206"/>
                      <a:pt x="10082" y="2395"/>
                    </a:cubicBezTo>
                    <a:cubicBezTo>
                      <a:pt x="10082" y="2584"/>
                      <a:pt x="9925" y="2742"/>
                      <a:pt x="9736" y="2742"/>
                    </a:cubicBezTo>
                    <a:cubicBezTo>
                      <a:pt x="9515" y="2742"/>
                      <a:pt x="9358" y="2584"/>
                      <a:pt x="9358" y="2395"/>
                    </a:cubicBezTo>
                    <a:cubicBezTo>
                      <a:pt x="9358" y="2206"/>
                      <a:pt x="9515" y="2049"/>
                      <a:pt x="9736" y="2049"/>
                    </a:cubicBezTo>
                    <a:close/>
                    <a:moveTo>
                      <a:pt x="2049" y="3719"/>
                    </a:moveTo>
                    <a:lnTo>
                      <a:pt x="3151" y="5514"/>
                    </a:lnTo>
                    <a:lnTo>
                      <a:pt x="946" y="5514"/>
                    </a:lnTo>
                    <a:lnTo>
                      <a:pt x="2049" y="3719"/>
                    </a:lnTo>
                    <a:close/>
                    <a:moveTo>
                      <a:pt x="9736" y="3719"/>
                    </a:moveTo>
                    <a:lnTo>
                      <a:pt x="10838" y="5514"/>
                    </a:lnTo>
                    <a:lnTo>
                      <a:pt x="8633" y="5514"/>
                    </a:lnTo>
                    <a:lnTo>
                      <a:pt x="9736" y="3719"/>
                    </a:lnTo>
                    <a:close/>
                    <a:moveTo>
                      <a:pt x="3435" y="6207"/>
                    </a:moveTo>
                    <a:cubicBezTo>
                      <a:pt x="3466" y="6964"/>
                      <a:pt x="2836" y="7594"/>
                      <a:pt x="2049" y="7594"/>
                    </a:cubicBezTo>
                    <a:cubicBezTo>
                      <a:pt x="1292" y="7594"/>
                      <a:pt x="662" y="6964"/>
                      <a:pt x="662" y="6207"/>
                    </a:cubicBezTo>
                    <a:close/>
                    <a:moveTo>
                      <a:pt x="11090" y="6207"/>
                    </a:moveTo>
                    <a:cubicBezTo>
                      <a:pt x="11090" y="6964"/>
                      <a:pt x="10460" y="7594"/>
                      <a:pt x="9736" y="7594"/>
                    </a:cubicBezTo>
                    <a:cubicBezTo>
                      <a:pt x="8980" y="7594"/>
                      <a:pt x="8350" y="6964"/>
                      <a:pt x="8350" y="6207"/>
                    </a:cubicBezTo>
                    <a:close/>
                    <a:moveTo>
                      <a:pt x="5892" y="663"/>
                    </a:moveTo>
                    <a:cubicBezTo>
                      <a:pt x="6113" y="663"/>
                      <a:pt x="6270" y="820"/>
                      <a:pt x="6270" y="1009"/>
                    </a:cubicBezTo>
                    <a:lnTo>
                      <a:pt x="6270" y="8980"/>
                    </a:lnTo>
                    <a:lnTo>
                      <a:pt x="5546" y="8980"/>
                    </a:lnTo>
                    <a:lnTo>
                      <a:pt x="5546" y="1009"/>
                    </a:lnTo>
                    <a:cubicBezTo>
                      <a:pt x="5546" y="820"/>
                      <a:pt x="5703" y="663"/>
                      <a:pt x="5892" y="663"/>
                    </a:cubicBezTo>
                    <a:close/>
                    <a:moveTo>
                      <a:pt x="8003" y="9673"/>
                    </a:moveTo>
                    <a:cubicBezTo>
                      <a:pt x="8192" y="9673"/>
                      <a:pt x="8350" y="9830"/>
                      <a:pt x="8350" y="10020"/>
                    </a:cubicBezTo>
                    <a:lnTo>
                      <a:pt x="8350" y="10398"/>
                    </a:lnTo>
                    <a:lnTo>
                      <a:pt x="3466" y="10398"/>
                    </a:lnTo>
                    <a:lnTo>
                      <a:pt x="3466" y="10020"/>
                    </a:lnTo>
                    <a:cubicBezTo>
                      <a:pt x="3466" y="9830"/>
                      <a:pt x="3624" y="9673"/>
                      <a:pt x="3813" y="9673"/>
                    </a:cubicBezTo>
                    <a:close/>
                    <a:moveTo>
                      <a:pt x="5955" y="1"/>
                    </a:moveTo>
                    <a:cubicBezTo>
                      <a:pt x="5357" y="1"/>
                      <a:pt x="4916" y="474"/>
                      <a:pt x="4916" y="1009"/>
                    </a:cubicBezTo>
                    <a:lnTo>
                      <a:pt x="4916" y="1167"/>
                    </a:lnTo>
                    <a:cubicBezTo>
                      <a:pt x="3970" y="1671"/>
                      <a:pt x="3655" y="1891"/>
                      <a:pt x="3057" y="1954"/>
                    </a:cubicBezTo>
                    <a:cubicBezTo>
                      <a:pt x="2899" y="1608"/>
                      <a:pt x="2553" y="1324"/>
                      <a:pt x="2112" y="1324"/>
                    </a:cubicBezTo>
                    <a:cubicBezTo>
                      <a:pt x="1734" y="1324"/>
                      <a:pt x="1387" y="1576"/>
                      <a:pt x="1166" y="1923"/>
                    </a:cubicBezTo>
                    <a:cubicBezTo>
                      <a:pt x="946" y="1891"/>
                      <a:pt x="694" y="1797"/>
                      <a:pt x="505" y="1734"/>
                    </a:cubicBezTo>
                    <a:cubicBezTo>
                      <a:pt x="454" y="1708"/>
                      <a:pt x="404" y="1697"/>
                      <a:pt x="355" y="1697"/>
                    </a:cubicBezTo>
                    <a:cubicBezTo>
                      <a:pt x="224" y="1697"/>
                      <a:pt x="110" y="1784"/>
                      <a:pt x="64" y="1923"/>
                    </a:cubicBezTo>
                    <a:cubicBezTo>
                      <a:pt x="1" y="2112"/>
                      <a:pt x="64" y="2301"/>
                      <a:pt x="284" y="2364"/>
                    </a:cubicBezTo>
                    <a:cubicBezTo>
                      <a:pt x="536" y="2458"/>
                      <a:pt x="820" y="2553"/>
                      <a:pt x="1135" y="2616"/>
                    </a:cubicBezTo>
                    <a:cubicBezTo>
                      <a:pt x="1229" y="2899"/>
                      <a:pt x="1387" y="3151"/>
                      <a:pt x="1607" y="3277"/>
                    </a:cubicBezTo>
                    <a:lnTo>
                      <a:pt x="127" y="5703"/>
                    </a:lnTo>
                    <a:cubicBezTo>
                      <a:pt x="64" y="5735"/>
                      <a:pt x="64" y="5829"/>
                      <a:pt x="64" y="5892"/>
                    </a:cubicBezTo>
                    <a:lnTo>
                      <a:pt x="64" y="6239"/>
                    </a:lnTo>
                    <a:cubicBezTo>
                      <a:pt x="64" y="7405"/>
                      <a:pt x="1009" y="8350"/>
                      <a:pt x="2175" y="8350"/>
                    </a:cubicBezTo>
                    <a:cubicBezTo>
                      <a:pt x="3309" y="8350"/>
                      <a:pt x="4254" y="7405"/>
                      <a:pt x="4254" y="6239"/>
                    </a:cubicBezTo>
                    <a:lnTo>
                      <a:pt x="4254" y="5892"/>
                    </a:lnTo>
                    <a:cubicBezTo>
                      <a:pt x="4254" y="5829"/>
                      <a:pt x="4254" y="5766"/>
                      <a:pt x="4222" y="5703"/>
                    </a:cubicBezTo>
                    <a:lnTo>
                      <a:pt x="2710" y="3277"/>
                    </a:lnTo>
                    <a:cubicBezTo>
                      <a:pt x="2962" y="3183"/>
                      <a:pt x="3120" y="2931"/>
                      <a:pt x="3183" y="2647"/>
                    </a:cubicBezTo>
                    <a:cubicBezTo>
                      <a:pt x="3844" y="2553"/>
                      <a:pt x="4222" y="2332"/>
                      <a:pt x="4947" y="1954"/>
                    </a:cubicBezTo>
                    <a:lnTo>
                      <a:pt x="4947" y="8980"/>
                    </a:lnTo>
                    <a:lnTo>
                      <a:pt x="3939" y="8980"/>
                    </a:lnTo>
                    <a:cubicBezTo>
                      <a:pt x="3340" y="8980"/>
                      <a:pt x="2899" y="9421"/>
                      <a:pt x="2899" y="9988"/>
                    </a:cubicBezTo>
                    <a:lnTo>
                      <a:pt x="2899" y="10713"/>
                    </a:lnTo>
                    <a:cubicBezTo>
                      <a:pt x="2899" y="10902"/>
                      <a:pt x="3057" y="11059"/>
                      <a:pt x="3246" y="11059"/>
                    </a:cubicBezTo>
                    <a:lnTo>
                      <a:pt x="8822" y="11059"/>
                    </a:lnTo>
                    <a:cubicBezTo>
                      <a:pt x="9011" y="11059"/>
                      <a:pt x="9169" y="10902"/>
                      <a:pt x="9169" y="10713"/>
                    </a:cubicBezTo>
                    <a:lnTo>
                      <a:pt x="9169" y="9988"/>
                    </a:lnTo>
                    <a:cubicBezTo>
                      <a:pt x="9169" y="9389"/>
                      <a:pt x="8696" y="8980"/>
                      <a:pt x="8129" y="8980"/>
                    </a:cubicBezTo>
                    <a:lnTo>
                      <a:pt x="7089" y="8980"/>
                    </a:lnTo>
                    <a:lnTo>
                      <a:pt x="7089" y="1954"/>
                    </a:lnTo>
                    <a:cubicBezTo>
                      <a:pt x="7814" y="2332"/>
                      <a:pt x="8224" y="2553"/>
                      <a:pt x="8885" y="2647"/>
                    </a:cubicBezTo>
                    <a:cubicBezTo>
                      <a:pt x="8980" y="2931"/>
                      <a:pt x="9137" y="3120"/>
                      <a:pt x="9358" y="3277"/>
                    </a:cubicBezTo>
                    <a:lnTo>
                      <a:pt x="7877" y="5703"/>
                    </a:lnTo>
                    <a:cubicBezTo>
                      <a:pt x="7814" y="5735"/>
                      <a:pt x="7814" y="5829"/>
                      <a:pt x="7814" y="5892"/>
                    </a:cubicBezTo>
                    <a:lnTo>
                      <a:pt x="7814" y="6239"/>
                    </a:lnTo>
                    <a:cubicBezTo>
                      <a:pt x="7814" y="7405"/>
                      <a:pt x="8759" y="8350"/>
                      <a:pt x="9925" y="8350"/>
                    </a:cubicBezTo>
                    <a:cubicBezTo>
                      <a:pt x="11059" y="8350"/>
                      <a:pt x="12004" y="7405"/>
                      <a:pt x="12004" y="6239"/>
                    </a:cubicBezTo>
                    <a:lnTo>
                      <a:pt x="12004" y="5892"/>
                    </a:lnTo>
                    <a:cubicBezTo>
                      <a:pt x="12004" y="5829"/>
                      <a:pt x="12004" y="5766"/>
                      <a:pt x="11973" y="5703"/>
                    </a:cubicBezTo>
                    <a:lnTo>
                      <a:pt x="10460" y="3277"/>
                    </a:lnTo>
                    <a:cubicBezTo>
                      <a:pt x="10523" y="3151"/>
                      <a:pt x="10681" y="2899"/>
                      <a:pt x="10744" y="2616"/>
                    </a:cubicBezTo>
                    <a:cubicBezTo>
                      <a:pt x="11027" y="2553"/>
                      <a:pt x="11343" y="2458"/>
                      <a:pt x="11626" y="2364"/>
                    </a:cubicBezTo>
                    <a:cubicBezTo>
                      <a:pt x="11815" y="2269"/>
                      <a:pt x="11878" y="2080"/>
                      <a:pt x="11815" y="1923"/>
                    </a:cubicBezTo>
                    <a:cubicBezTo>
                      <a:pt x="11746" y="1784"/>
                      <a:pt x="11626" y="1697"/>
                      <a:pt x="11505" y="1697"/>
                    </a:cubicBezTo>
                    <a:cubicBezTo>
                      <a:pt x="11461" y="1697"/>
                      <a:pt x="11416" y="1708"/>
                      <a:pt x="11374" y="1734"/>
                    </a:cubicBezTo>
                    <a:cubicBezTo>
                      <a:pt x="11122" y="1797"/>
                      <a:pt x="10933" y="1891"/>
                      <a:pt x="10712" y="1923"/>
                    </a:cubicBezTo>
                    <a:cubicBezTo>
                      <a:pt x="10555" y="1576"/>
                      <a:pt x="10208" y="1324"/>
                      <a:pt x="9767" y="1324"/>
                    </a:cubicBezTo>
                    <a:cubicBezTo>
                      <a:pt x="9326" y="1324"/>
                      <a:pt x="8980" y="1576"/>
                      <a:pt x="8822" y="1954"/>
                    </a:cubicBezTo>
                    <a:cubicBezTo>
                      <a:pt x="8224" y="1828"/>
                      <a:pt x="7908" y="1639"/>
                      <a:pt x="6963" y="1167"/>
                    </a:cubicBezTo>
                    <a:lnTo>
                      <a:pt x="6963" y="1009"/>
                    </a:lnTo>
                    <a:cubicBezTo>
                      <a:pt x="6963" y="411"/>
                      <a:pt x="6491" y="1"/>
                      <a:pt x="59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38" name="Google Shape;9169;p73">
                <a:extLst>
                  <a:ext uri="{FF2B5EF4-FFF2-40B4-BE49-F238E27FC236}">
                    <a16:creationId xmlns:a16="http://schemas.microsoft.com/office/drawing/2014/main" id="{D56E73B8-0A2E-1758-DA54-FCF5AB965DA9}"/>
                  </a:ext>
                </a:extLst>
              </p:cNvPr>
              <p:cNvSpPr/>
              <p:nvPr/>
            </p:nvSpPr>
            <p:spPr>
              <a:xfrm>
                <a:off x="7109482" y="2925310"/>
                <a:ext cx="505937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15" extrusionOk="0">
                    <a:moveTo>
                      <a:pt x="5986" y="631"/>
                    </a:moveTo>
                    <a:cubicBezTo>
                      <a:pt x="6396" y="631"/>
                      <a:pt x="6711" y="946"/>
                      <a:pt x="6711" y="1324"/>
                    </a:cubicBezTo>
                    <a:cubicBezTo>
                      <a:pt x="6711" y="1733"/>
                      <a:pt x="6396" y="2048"/>
                      <a:pt x="5986" y="2048"/>
                    </a:cubicBezTo>
                    <a:cubicBezTo>
                      <a:pt x="5608" y="2048"/>
                      <a:pt x="5293" y="1733"/>
                      <a:pt x="5293" y="1324"/>
                    </a:cubicBezTo>
                    <a:cubicBezTo>
                      <a:pt x="5293" y="946"/>
                      <a:pt x="5608" y="631"/>
                      <a:pt x="5986" y="631"/>
                    </a:cubicBezTo>
                    <a:close/>
                    <a:moveTo>
                      <a:pt x="5986" y="2710"/>
                    </a:moveTo>
                    <a:cubicBezTo>
                      <a:pt x="6931" y="2710"/>
                      <a:pt x="7719" y="3498"/>
                      <a:pt x="7719" y="4443"/>
                    </a:cubicBezTo>
                    <a:lnTo>
                      <a:pt x="7719" y="4789"/>
                    </a:lnTo>
                    <a:lnTo>
                      <a:pt x="4253" y="4789"/>
                    </a:lnTo>
                    <a:lnTo>
                      <a:pt x="4253" y="4443"/>
                    </a:lnTo>
                    <a:cubicBezTo>
                      <a:pt x="4253" y="3498"/>
                      <a:pt x="5041" y="2710"/>
                      <a:pt x="5986" y="2710"/>
                    </a:cubicBezTo>
                    <a:close/>
                    <a:moveTo>
                      <a:pt x="3245" y="6900"/>
                    </a:moveTo>
                    <a:cubicBezTo>
                      <a:pt x="3623" y="6900"/>
                      <a:pt x="3938" y="7215"/>
                      <a:pt x="3938" y="7593"/>
                    </a:cubicBezTo>
                    <a:cubicBezTo>
                      <a:pt x="3938" y="8003"/>
                      <a:pt x="3623" y="8318"/>
                      <a:pt x="3245" y="8318"/>
                    </a:cubicBezTo>
                    <a:cubicBezTo>
                      <a:pt x="2836" y="8255"/>
                      <a:pt x="2521" y="7940"/>
                      <a:pt x="2521" y="7593"/>
                    </a:cubicBezTo>
                    <a:cubicBezTo>
                      <a:pt x="2521" y="7215"/>
                      <a:pt x="2836" y="6900"/>
                      <a:pt x="3245" y="6900"/>
                    </a:cubicBezTo>
                    <a:close/>
                    <a:moveTo>
                      <a:pt x="8759" y="6900"/>
                    </a:moveTo>
                    <a:cubicBezTo>
                      <a:pt x="9137" y="6900"/>
                      <a:pt x="9452" y="7215"/>
                      <a:pt x="9452" y="7593"/>
                    </a:cubicBezTo>
                    <a:cubicBezTo>
                      <a:pt x="9452" y="8003"/>
                      <a:pt x="9137" y="8318"/>
                      <a:pt x="8759" y="8318"/>
                    </a:cubicBezTo>
                    <a:cubicBezTo>
                      <a:pt x="8349" y="8318"/>
                      <a:pt x="8034" y="7940"/>
                      <a:pt x="8034" y="7593"/>
                    </a:cubicBezTo>
                    <a:cubicBezTo>
                      <a:pt x="8034" y="7215"/>
                      <a:pt x="8349" y="6900"/>
                      <a:pt x="8759" y="6900"/>
                    </a:cubicBezTo>
                    <a:close/>
                    <a:moveTo>
                      <a:pt x="10365" y="5545"/>
                    </a:moveTo>
                    <a:cubicBezTo>
                      <a:pt x="10523" y="5545"/>
                      <a:pt x="10680" y="5672"/>
                      <a:pt x="10712" y="5829"/>
                    </a:cubicBezTo>
                    <a:lnTo>
                      <a:pt x="11216" y="8570"/>
                    </a:lnTo>
                    <a:cubicBezTo>
                      <a:pt x="11247" y="8790"/>
                      <a:pt x="11027" y="8980"/>
                      <a:pt x="10838" y="8980"/>
                    </a:cubicBezTo>
                    <a:lnTo>
                      <a:pt x="10460" y="8980"/>
                    </a:lnTo>
                    <a:cubicBezTo>
                      <a:pt x="10239" y="8790"/>
                      <a:pt x="10019" y="8633"/>
                      <a:pt x="9767" y="8507"/>
                    </a:cubicBezTo>
                    <a:cubicBezTo>
                      <a:pt x="10019" y="8255"/>
                      <a:pt x="10145" y="7940"/>
                      <a:pt x="10145" y="7562"/>
                    </a:cubicBezTo>
                    <a:cubicBezTo>
                      <a:pt x="10145" y="6806"/>
                      <a:pt x="9515" y="6176"/>
                      <a:pt x="8759" y="6176"/>
                    </a:cubicBezTo>
                    <a:cubicBezTo>
                      <a:pt x="8002" y="6176"/>
                      <a:pt x="7372" y="6806"/>
                      <a:pt x="7372" y="7562"/>
                    </a:cubicBezTo>
                    <a:cubicBezTo>
                      <a:pt x="7372" y="7908"/>
                      <a:pt x="7498" y="8223"/>
                      <a:pt x="7719" y="8507"/>
                    </a:cubicBezTo>
                    <a:cubicBezTo>
                      <a:pt x="7498" y="8633"/>
                      <a:pt x="7246" y="8790"/>
                      <a:pt x="7057" y="8980"/>
                    </a:cubicBezTo>
                    <a:lnTo>
                      <a:pt x="4883" y="8980"/>
                    </a:lnTo>
                    <a:cubicBezTo>
                      <a:pt x="4694" y="8790"/>
                      <a:pt x="4442" y="8633"/>
                      <a:pt x="4222" y="8507"/>
                    </a:cubicBezTo>
                    <a:cubicBezTo>
                      <a:pt x="4474" y="8255"/>
                      <a:pt x="4568" y="7940"/>
                      <a:pt x="4568" y="7562"/>
                    </a:cubicBezTo>
                    <a:cubicBezTo>
                      <a:pt x="4568" y="6806"/>
                      <a:pt x="3938" y="6176"/>
                      <a:pt x="3214" y="6176"/>
                    </a:cubicBezTo>
                    <a:cubicBezTo>
                      <a:pt x="2458" y="6176"/>
                      <a:pt x="1828" y="6806"/>
                      <a:pt x="1828" y="7562"/>
                    </a:cubicBezTo>
                    <a:cubicBezTo>
                      <a:pt x="1828" y="7908"/>
                      <a:pt x="1954" y="8223"/>
                      <a:pt x="2174" y="8507"/>
                    </a:cubicBezTo>
                    <a:cubicBezTo>
                      <a:pt x="1922" y="8633"/>
                      <a:pt x="1701" y="8790"/>
                      <a:pt x="1512" y="8980"/>
                    </a:cubicBezTo>
                    <a:lnTo>
                      <a:pt x="1103" y="8980"/>
                    </a:lnTo>
                    <a:cubicBezTo>
                      <a:pt x="882" y="8980"/>
                      <a:pt x="725" y="8790"/>
                      <a:pt x="756" y="8570"/>
                    </a:cubicBezTo>
                    <a:lnTo>
                      <a:pt x="1260" y="5829"/>
                    </a:lnTo>
                    <a:cubicBezTo>
                      <a:pt x="1323" y="5672"/>
                      <a:pt x="1418" y="5545"/>
                      <a:pt x="1638" y="5545"/>
                    </a:cubicBezTo>
                    <a:close/>
                    <a:moveTo>
                      <a:pt x="3214" y="8948"/>
                    </a:moveTo>
                    <a:cubicBezTo>
                      <a:pt x="4127" y="8948"/>
                      <a:pt x="4915" y="9736"/>
                      <a:pt x="4915" y="10712"/>
                    </a:cubicBezTo>
                    <a:lnTo>
                      <a:pt x="4915" y="11059"/>
                    </a:lnTo>
                    <a:lnTo>
                      <a:pt x="1481" y="11059"/>
                    </a:lnTo>
                    <a:lnTo>
                      <a:pt x="1481" y="10712"/>
                    </a:lnTo>
                    <a:cubicBezTo>
                      <a:pt x="1481" y="9736"/>
                      <a:pt x="2269" y="8948"/>
                      <a:pt x="3214" y="8948"/>
                    </a:cubicBezTo>
                    <a:close/>
                    <a:moveTo>
                      <a:pt x="8759" y="8948"/>
                    </a:moveTo>
                    <a:cubicBezTo>
                      <a:pt x="9704" y="8948"/>
                      <a:pt x="10491" y="9736"/>
                      <a:pt x="10491" y="10712"/>
                    </a:cubicBezTo>
                    <a:lnTo>
                      <a:pt x="10491" y="11059"/>
                    </a:lnTo>
                    <a:lnTo>
                      <a:pt x="7026" y="11059"/>
                    </a:lnTo>
                    <a:lnTo>
                      <a:pt x="7026" y="10712"/>
                    </a:lnTo>
                    <a:cubicBezTo>
                      <a:pt x="7026" y="9736"/>
                      <a:pt x="7813" y="8948"/>
                      <a:pt x="8759" y="8948"/>
                    </a:cubicBezTo>
                    <a:close/>
                    <a:moveTo>
                      <a:pt x="5986" y="1"/>
                    </a:moveTo>
                    <a:cubicBezTo>
                      <a:pt x="5262" y="1"/>
                      <a:pt x="4631" y="631"/>
                      <a:pt x="4631" y="1387"/>
                    </a:cubicBezTo>
                    <a:cubicBezTo>
                      <a:pt x="4631" y="1733"/>
                      <a:pt x="4726" y="2048"/>
                      <a:pt x="4978" y="2269"/>
                    </a:cubicBezTo>
                    <a:cubicBezTo>
                      <a:pt x="4127" y="2679"/>
                      <a:pt x="3592" y="3498"/>
                      <a:pt x="3592" y="4474"/>
                    </a:cubicBezTo>
                    <a:lnTo>
                      <a:pt x="3592" y="4852"/>
                    </a:lnTo>
                    <a:lnTo>
                      <a:pt x="1670" y="4852"/>
                    </a:lnTo>
                    <a:cubicBezTo>
                      <a:pt x="1166" y="4852"/>
                      <a:pt x="725" y="5199"/>
                      <a:pt x="630" y="5703"/>
                    </a:cubicBezTo>
                    <a:lnTo>
                      <a:pt x="126" y="8475"/>
                    </a:lnTo>
                    <a:cubicBezTo>
                      <a:pt x="0" y="9043"/>
                      <a:pt x="473" y="9610"/>
                      <a:pt x="1071" y="9673"/>
                    </a:cubicBezTo>
                    <a:cubicBezTo>
                      <a:pt x="914" y="9988"/>
                      <a:pt x="819" y="10366"/>
                      <a:pt x="819" y="10744"/>
                    </a:cubicBezTo>
                    <a:lnTo>
                      <a:pt x="819" y="11468"/>
                    </a:lnTo>
                    <a:cubicBezTo>
                      <a:pt x="819" y="11657"/>
                      <a:pt x="977" y="11815"/>
                      <a:pt x="1197" y="11815"/>
                    </a:cubicBezTo>
                    <a:lnTo>
                      <a:pt x="5356" y="11815"/>
                    </a:lnTo>
                    <a:cubicBezTo>
                      <a:pt x="5545" y="11815"/>
                      <a:pt x="5703" y="11657"/>
                      <a:pt x="5703" y="11468"/>
                    </a:cubicBezTo>
                    <a:lnTo>
                      <a:pt x="5703" y="10744"/>
                    </a:lnTo>
                    <a:cubicBezTo>
                      <a:pt x="5703" y="10366"/>
                      <a:pt x="5640" y="9988"/>
                      <a:pt x="5482" y="9673"/>
                    </a:cubicBezTo>
                    <a:lnTo>
                      <a:pt x="6648" y="9673"/>
                    </a:lnTo>
                    <a:cubicBezTo>
                      <a:pt x="6490" y="9988"/>
                      <a:pt x="6427" y="10366"/>
                      <a:pt x="6427" y="10744"/>
                    </a:cubicBezTo>
                    <a:lnTo>
                      <a:pt x="6427" y="11468"/>
                    </a:lnTo>
                    <a:cubicBezTo>
                      <a:pt x="6427" y="11657"/>
                      <a:pt x="6585" y="11815"/>
                      <a:pt x="6774" y="11815"/>
                    </a:cubicBezTo>
                    <a:lnTo>
                      <a:pt x="10838" y="11815"/>
                    </a:lnTo>
                    <a:cubicBezTo>
                      <a:pt x="11027" y="11815"/>
                      <a:pt x="11184" y="11657"/>
                      <a:pt x="11184" y="11468"/>
                    </a:cubicBezTo>
                    <a:lnTo>
                      <a:pt x="11184" y="10744"/>
                    </a:lnTo>
                    <a:cubicBezTo>
                      <a:pt x="11184" y="10366"/>
                      <a:pt x="11121" y="9988"/>
                      <a:pt x="10964" y="9673"/>
                    </a:cubicBezTo>
                    <a:cubicBezTo>
                      <a:pt x="11563" y="9610"/>
                      <a:pt x="11972" y="9043"/>
                      <a:pt x="11878" y="8475"/>
                    </a:cubicBezTo>
                    <a:lnTo>
                      <a:pt x="11342" y="5703"/>
                    </a:lnTo>
                    <a:cubicBezTo>
                      <a:pt x="11279" y="5199"/>
                      <a:pt x="10838" y="4852"/>
                      <a:pt x="10334" y="4852"/>
                    </a:cubicBezTo>
                    <a:lnTo>
                      <a:pt x="8412" y="4852"/>
                    </a:lnTo>
                    <a:lnTo>
                      <a:pt x="8412" y="4474"/>
                    </a:lnTo>
                    <a:cubicBezTo>
                      <a:pt x="8412" y="3498"/>
                      <a:pt x="7845" y="2679"/>
                      <a:pt x="7026" y="2269"/>
                    </a:cubicBezTo>
                    <a:cubicBezTo>
                      <a:pt x="7246" y="2048"/>
                      <a:pt x="7372" y="1733"/>
                      <a:pt x="7372" y="1387"/>
                    </a:cubicBezTo>
                    <a:cubicBezTo>
                      <a:pt x="7372" y="631"/>
                      <a:pt x="6742" y="1"/>
                      <a:pt x="59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39" name="Google Shape;9170;p73">
                <a:extLst>
                  <a:ext uri="{FF2B5EF4-FFF2-40B4-BE49-F238E27FC236}">
                    <a16:creationId xmlns:a16="http://schemas.microsoft.com/office/drawing/2014/main" id="{D3FCC2DD-F538-1641-7C07-25FD7752D83A}"/>
                  </a:ext>
                </a:extLst>
              </p:cNvPr>
              <p:cNvSpPr/>
              <p:nvPr/>
            </p:nvSpPr>
            <p:spPr>
              <a:xfrm>
                <a:off x="10369466" y="1689879"/>
                <a:ext cx="320895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1752" extrusionOk="0">
                    <a:moveTo>
                      <a:pt x="6585" y="662"/>
                    </a:moveTo>
                    <a:cubicBezTo>
                      <a:pt x="6774" y="662"/>
                      <a:pt x="6932" y="819"/>
                      <a:pt x="6932" y="1008"/>
                    </a:cubicBezTo>
                    <a:cubicBezTo>
                      <a:pt x="6932" y="1197"/>
                      <a:pt x="6774" y="1355"/>
                      <a:pt x="6585" y="1355"/>
                    </a:cubicBezTo>
                    <a:lnTo>
                      <a:pt x="1040" y="1355"/>
                    </a:ln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40" y="662"/>
                    </a:cubicBezTo>
                    <a:close/>
                    <a:moveTo>
                      <a:pt x="6175" y="2048"/>
                    </a:moveTo>
                    <a:lnTo>
                      <a:pt x="6175" y="2867"/>
                    </a:lnTo>
                    <a:cubicBezTo>
                      <a:pt x="5435" y="3277"/>
                      <a:pt x="4600" y="3481"/>
                      <a:pt x="3765" y="3481"/>
                    </a:cubicBezTo>
                    <a:cubicBezTo>
                      <a:pt x="2930" y="3481"/>
                      <a:pt x="2096" y="3277"/>
                      <a:pt x="1355" y="2867"/>
                    </a:cubicBezTo>
                    <a:lnTo>
                      <a:pt x="1355" y="2048"/>
                    </a:lnTo>
                    <a:close/>
                    <a:moveTo>
                      <a:pt x="1418" y="3686"/>
                    </a:moveTo>
                    <a:lnTo>
                      <a:pt x="1418" y="3686"/>
                    </a:lnTo>
                    <a:cubicBezTo>
                      <a:pt x="2174" y="4001"/>
                      <a:pt x="2962" y="4190"/>
                      <a:pt x="3781" y="4190"/>
                    </a:cubicBezTo>
                    <a:cubicBezTo>
                      <a:pt x="4600" y="4190"/>
                      <a:pt x="5388" y="4033"/>
                      <a:pt x="6144" y="3686"/>
                    </a:cubicBezTo>
                    <a:lnTo>
                      <a:pt x="6144" y="3686"/>
                    </a:lnTo>
                    <a:cubicBezTo>
                      <a:pt x="5860" y="4757"/>
                      <a:pt x="4915" y="5545"/>
                      <a:pt x="3781" y="5545"/>
                    </a:cubicBezTo>
                    <a:cubicBezTo>
                      <a:pt x="2647" y="5545"/>
                      <a:pt x="1702" y="4757"/>
                      <a:pt x="1418" y="3686"/>
                    </a:cubicBezTo>
                    <a:close/>
                    <a:moveTo>
                      <a:pt x="3435" y="6238"/>
                    </a:moveTo>
                    <a:lnTo>
                      <a:pt x="3435" y="7813"/>
                    </a:lnTo>
                    <a:lnTo>
                      <a:pt x="1544" y="9704"/>
                    </a:lnTo>
                    <a:lnTo>
                      <a:pt x="1355" y="9704"/>
                    </a:lnTo>
                    <a:lnTo>
                      <a:pt x="1355" y="8695"/>
                    </a:lnTo>
                    <a:cubicBezTo>
                      <a:pt x="1355" y="7467"/>
                      <a:pt x="2237" y="6427"/>
                      <a:pt x="3435" y="6238"/>
                    </a:cubicBezTo>
                    <a:close/>
                    <a:moveTo>
                      <a:pt x="3781" y="8443"/>
                    </a:moveTo>
                    <a:lnTo>
                      <a:pt x="5041" y="9704"/>
                    </a:lnTo>
                    <a:lnTo>
                      <a:pt x="2552" y="9704"/>
                    </a:lnTo>
                    <a:lnTo>
                      <a:pt x="3781" y="8443"/>
                    </a:lnTo>
                    <a:close/>
                    <a:moveTo>
                      <a:pt x="4128" y="6238"/>
                    </a:moveTo>
                    <a:cubicBezTo>
                      <a:pt x="5325" y="6396"/>
                      <a:pt x="6207" y="7435"/>
                      <a:pt x="6207" y="8695"/>
                    </a:cubicBezTo>
                    <a:lnTo>
                      <a:pt x="6207" y="9704"/>
                    </a:lnTo>
                    <a:lnTo>
                      <a:pt x="6018" y="9704"/>
                    </a:lnTo>
                    <a:lnTo>
                      <a:pt x="4128" y="7813"/>
                    </a:lnTo>
                    <a:lnTo>
                      <a:pt x="4128" y="6238"/>
                    </a:lnTo>
                    <a:close/>
                    <a:moveTo>
                      <a:pt x="6553" y="10397"/>
                    </a:moveTo>
                    <a:cubicBezTo>
                      <a:pt x="6743" y="10428"/>
                      <a:pt x="6900" y="10586"/>
                      <a:pt x="6900" y="10743"/>
                    </a:cubicBezTo>
                    <a:cubicBezTo>
                      <a:pt x="6900" y="10932"/>
                      <a:pt x="6743" y="11090"/>
                      <a:pt x="6553" y="11090"/>
                    </a:cubicBezTo>
                    <a:lnTo>
                      <a:pt x="977" y="11090"/>
                    </a:lnTo>
                    <a:cubicBezTo>
                      <a:pt x="788" y="11090"/>
                      <a:pt x="631" y="10932"/>
                      <a:pt x="631" y="10743"/>
                    </a:cubicBezTo>
                    <a:cubicBezTo>
                      <a:pt x="631" y="10554"/>
                      <a:pt x="788" y="10397"/>
                      <a:pt x="977" y="10397"/>
                    </a:cubicBezTo>
                    <a:close/>
                    <a:moveTo>
                      <a:pt x="1009" y="0"/>
                    </a:moveTo>
                    <a:cubicBezTo>
                      <a:pt x="442" y="0"/>
                      <a:pt x="0" y="473"/>
                      <a:pt x="0" y="1008"/>
                    </a:cubicBezTo>
                    <a:cubicBezTo>
                      <a:pt x="0" y="1449"/>
                      <a:pt x="284" y="1827"/>
                      <a:pt x="694" y="1985"/>
                    </a:cubicBezTo>
                    <a:lnTo>
                      <a:pt x="694" y="3088"/>
                    </a:lnTo>
                    <a:cubicBezTo>
                      <a:pt x="694" y="4316"/>
                      <a:pt x="1387" y="5356"/>
                      <a:pt x="2395" y="5860"/>
                    </a:cubicBezTo>
                    <a:cubicBezTo>
                      <a:pt x="1387" y="6364"/>
                      <a:pt x="694" y="7435"/>
                      <a:pt x="694" y="8664"/>
                    </a:cubicBezTo>
                    <a:lnTo>
                      <a:pt x="694" y="9767"/>
                    </a:lnTo>
                    <a:cubicBezTo>
                      <a:pt x="316" y="9924"/>
                      <a:pt x="0" y="10271"/>
                      <a:pt x="0" y="10743"/>
                    </a:cubicBezTo>
                    <a:cubicBezTo>
                      <a:pt x="0" y="11342"/>
                      <a:pt x="473" y="11751"/>
                      <a:pt x="1009" y="11751"/>
                    </a:cubicBezTo>
                    <a:lnTo>
                      <a:pt x="6585" y="11751"/>
                    </a:lnTo>
                    <a:cubicBezTo>
                      <a:pt x="7152" y="11751"/>
                      <a:pt x="7593" y="11279"/>
                      <a:pt x="7593" y="10743"/>
                    </a:cubicBezTo>
                    <a:cubicBezTo>
                      <a:pt x="7593" y="10302"/>
                      <a:pt x="7310" y="9924"/>
                      <a:pt x="6900" y="9767"/>
                    </a:cubicBezTo>
                    <a:lnTo>
                      <a:pt x="6900" y="8664"/>
                    </a:lnTo>
                    <a:cubicBezTo>
                      <a:pt x="6900" y="7435"/>
                      <a:pt x="6207" y="6364"/>
                      <a:pt x="5199" y="5860"/>
                    </a:cubicBezTo>
                    <a:cubicBezTo>
                      <a:pt x="6207" y="5387"/>
                      <a:pt x="6900" y="4316"/>
                      <a:pt x="6900" y="3088"/>
                    </a:cubicBezTo>
                    <a:lnTo>
                      <a:pt x="6900" y="1985"/>
                    </a:lnTo>
                    <a:cubicBezTo>
                      <a:pt x="7278" y="1827"/>
                      <a:pt x="7593" y="1481"/>
                      <a:pt x="7593" y="1008"/>
                    </a:cubicBezTo>
                    <a:cubicBezTo>
                      <a:pt x="7593" y="410"/>
                      <a:pt x="7121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40" name="Google Shape;9171;p73">
                <a:extLst>
                  <a:ext uri="{FF2B5EF4-FFF2-40B4-BE49-F238E27FC236}">
                    <a16:creationId xmlns:a16="http://schemas.microsoft.com/office/drawing/2014/main" id="{0E2090CB-B89F-9D35-30E7-09A0523AE009}"/>
                  </a:ext>
                </a:extLst>
              </p:cNvPr>
              <p:cNvSpPr/>
              <p:nvPr/>
            </p:nvSpPr>
            <p:spPr>
              <a:xfrm>
                <a:off x="1401076" y="1687873"/>
                <a:ext cx="503233" cy="500612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41" name="Google Shape;9172;p73">
                <a:extLst>
                  <a:ext uri="{FF2B5EF4-FFF2-40B4-BE49-F238E27FC236}">
                    <a16:creationId xmlns:a16="http://schemas.microsoft.com/office/drawing/2014/main" id="{05289DA2-F4BE-C1F0-6016-BFE9A6131689}"/>
                  </a:ext>
                </a:extLst>
              </p:cNvPr>
              <p:cNvGrpSpPr/>
              <p:nvPr/>
            </p:nvGrpSpPr>
            <p:grpSpPr>
              <a:xfrm>
                <a:off x="1400413" y="2281623"/>
                <a:ext cx="504585" cy="499303"/>
                <a:chOff x="1049375" y="2318350"/>
                <a:chExt cx="298525" cy="295400"/>
              </a:xfrm>
              <a:grpFill/>
            </p:grpSpPr>
            <p:sp>
              <p:nvSpPr>
                <p:cNvPr id="8077" name="Google Shape;9173;p73">
                  <a:extLst>
                    <a:ext uri="{FF2B5EF4-FFF2-40B4-BE49-F238E27FC236}">
                      <a16:creationId xmlns:a16="http://schemas.microsoft.com/office/drawing/2014/main" id="{FC149267-DFF9-7F31-3589-45FB034BBCFA}"/>
                    </a:ext>
                  </a:extLst>
                </p:cNvPr>
                <p:cNvSpPr/>
                <p:nvPr/>
              </p:nvSpPr>
              <p:spPr>
                <a:xfrm>
                  <a:off x="1101350" y="2492325"/>
                  <a:ext cx="70125" cy="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21" extrusionOk="0">
                      <a:moveTo>
                        <a:pt x="2473" y="0"/>
                      </a:moveTo>
                      <a:cubicBezTo>
                        <a:pt x="2377" y="0"/>
                        <a:pt x="2273" y="32"/>
                        <a:pt x="2206" y="99"/>
                      </a:cubicBezTo>
                      <a:lnTo>
                        <a:pt x="1072" y="1233"/>
                      </a:lnTo>
                      <a:lnTo>
                        <a:pt x="599" y="761"/>
                      </a:lnTo>
                      <a:cubicBezTo>
                        <a:pt x="536" y="713"/>
                        <a:pt x="449" y="690"/>
                        <a:pt x="363" y="690"/>
                      </a:cubicBezTo>
                      <a:cubicBezTo>
                        <a:pt x="276" y="690"/>
                        <a:pt x="189" y="713"/>
                        <a:pt x="126" y="761"/>
                      </a:cubicBezTo>
                      <a:cubicBezTo>
                        <a:pt x="0" y="887"/>
                        <a:pt x="0" y="1139"/>
                        <a:pt x="126" y="1233"/>
                      </a:cubicBezTo>
                      <a:lnTo>
                        <a:pt x="820" y="1958"/>
                      </a:lnTo>
                      <a:cubicBezTo>
                        <a:pt x="914" y="2021"/>
                        <a:pt x="977" y="2021"/>
                        <a:pt x="1072" y="2021"/>
                      </a:cubicBezTo>
                      <a:cubicBezTo>
                        <a:pt x="1135" y="2021"/>
                        <a:pt x="1261" y="1989"/>
                        <a:pt x="1292" y="1926"/>
                      </a:cubicBezTo>
                      <a:lnTo>
                        <a:pt x="2678" y="540"/>
                      </a:lnTo>
                      <a:cubicBezTo>
                        <a:pt x="2804" y="414"/>
                        <a:pt x="2804" y="162"/>
                        <a:pt x="2678" y="68"/>
                      </a:cubicBezTo>
                      <a:cubicBezTo>
                        <a:pt x="2634" y="24"/>
                        <a:pt x="2557" y="0"/>
                        <a:pt x="24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8" name="Google Shape;9174;p73">
                  <a:extLst>
                    <a:ext uri="{FF2B5EF4-FFF2-40B4-BE49-F238E27FC236}">
                      <a16:creationId xmlns:a16="http://schemas.microsoft.com/office/drawing/2014/main" id="{21A72F12-A49D-B056-7C3F-590BEAFF87FD}"/>
                    </a:ext>
                  </a:extLst>
                </p:cNvPr>
                <p:cNvSpPr/>
                <p:nvPr/>
              </p:nvSpPr>
              <p:spPr>
                <a:xfrm>
                  <a:off x="1101350" y="2440525"/>
                  <a:ext cx="70125" cy="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6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38"/>
                        <a:pt x="449" y="714"/>
                        <a:pt x="363" y="714"/>
                      </a:cubicBezTo>
                      <a:cubicBezTo>
                        <a:pt x="276" y="714"/>
                        <a:pt x="189" y="738"/>
                        <a:pt x="126" y="785"/>
                      </a:cubicBezTo>
                      <a:cubicBezTo>
                        <a:pt x="0" y="911"/>
                        <a:pt x="0" y="1163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4"/>
                        <a:pt x="1292" y="1951"/>
                      </a:cubicBezTo>
                      <a:lnTo>
                        <a:pt x="2678" y="564"/>
                      </a:lnTo>
                      <a:cubicBezTo>
                        <a:pt x="2804" y="438"/>
                        <a:pt x="2804" y="186"/>
                        <a:pt x="2678" y="92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9" name="Google Shape;9175;p73">
                  <a:extLst>
                    <a:ext uri="{FF2B5EF4-FFF2-40B4-BE49-F238E27FC236}">
                      <a16:creationId xmlns:a16="http://schemas.microsoft.com/office/drawing/2014/main" id="{5903A385-5B78-0ABD-E672-187A8B771BFD}"/>
                    </a:ext>
                  </a:extLst>
                </p:cNvPr>
                <p:cNvSpPr/>
                <p:nvPr/>
              </p:nvSpPr>
              <p:spPr>
                <a:xfrm>
                  <a:off x="1101350" y="2388550"/>
                  <a:ext cx="701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5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22"/>
                        <a:pt x="449" y="690"/>
                        <a:pt x="363" y="690"/>
                      </a:cubicBezTo>
                      <a:cubicBezTo>
                        <a:pt x="276" y="690"/>
                        <a:pt x="189" y="722"/>
                        <a:pt x="126" y="785"/>
                      </a:cubicBezTo>
                      <a:cubicBezTo>
                        <a:pt x="0" y="911"/>
                        <a:pt x="0" y="1131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3"/>
                        <a:pt x="1292" y="1919"/>
                      </a:cubicBezTo>
                      <a:lnTo>
                        <a:pt x="2678" y="532"/>
                      </a:lnTo>
                      <a:cubicBezTo>
                        <a:pt x="2804" y="438"/>
                        <a:pt x="2804" y="186"/>
                        <a:pt x="2678" y="91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0" name="Google Shape;9176;p73">
                  <a:extLst>
                    <a:ext uri="{FF2B5EF4-FFF2-40B4-BE49-F238E27FC236}">
                      <a16:creationId xmlns:a16="http://schemas.microsoft.com/office/drawing/2014/main" id="{B6F70E76-8FA5-7EF9-898E-F96D76AEE3D6}"/>
                    </a:ext>
                  </a:extLst>
                </p:cNvPr>
                <p:cNvSpPr/>
                <p:nvPr/>
              </p:nvSpPr>
              <p:spPr>
                <a:xfrm>
                  <a:off x="1049375" y="2318350"/>
                  <a:ext cx="29852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1" h="11816" extrusionOk="0">
                      <a:moveTo>
                        <a:pt x="6963" y="1198"/>
                      </a:moveTo>
                      <a:lnTo>
                        <a:pt x="7876" y="2143"/>
                      </a:lnTo>
                      <a:lnTo>
                        <a:pt x="6963" y="2143"/>
                      </a:lnTo>
                      <a:lnTo>
                        <a:pt x="6963" y="1198"/>
                      </a:lnTo>
                      <a:close/>
                      <a:moveTo>
                        <a:pt x="10286" y="3498"/>
                      </a:moveTo>
                      <a:cubicBezTo>
                        <a:pt x="10373" y="3498"/>
                        <a:pt x="10460" y="3530"/>
                        <a:pt x="10523" y="3593"/>
                      </a:cubicBezTo>
                      <a:lnTo>
                        <a:pt x="10995" y="4065"/>
                      </a:lnTo>
                      <a:cubicBezTo>
                        <a:pt x="11184" y="4223"/>
                        <a:pt x="11184" y="4475"/>
                        <a:pt x="11027" y="4569"/>
                      </a:cubicBezTo>
                      <a:lnTo>
                        <a:pt x="10806" y="4821"/>
                      </a:lnTo>
                      <a:lnTo>
                        <a:pt x="9798" y="3845"/>
                      </a:lnTo>
                      <a:lnTo>
                        <a:pt x="10050" y="3593"/>
                      </a:lnTo>
                      <a:cubicBezTo>
                        <a:pt x="10113" y="3530"/>
                        <a:pt x="10200" y="3498"/>
                        <a:pt x="10286" y="3498"/>
                      </a:cubicBezTo>
                      <a:close/>
                      <a:moveTo>
                        <a:pt x="9294" y="4349"/>
                      </a:moveTo>
                      <a:lnTo>
                        <a:pt x="10271" y="5325"/>
                      </a:lnTo>
                      <a:lnTo>
                        <a:pt x="7845" y="7783"/>
                      </a:lnTo>
                      <a:lnTo>
                        <a:pt x="6868" y="6774"/>
                      </a:lnTo>
                      <a:lnTo>
                        <a:pt x="9294" y="4349"/>
                      </a:lnTo>
                      <a:close/>
                      <a:moveTo>
                        <a:pt x="6585" y="7499"/>
                      </a:moveTo>
                      <a:lnTo>
                        <a:pt x="7183" y="8098"/>
                      </a:lnTo>
                      <a:lnTo>
                        <a:pt x="6427" y="8255"/>
                      </a:lnTo>
                      <a:lnTo>
                        <a:pt x="6585" y="7499"/>
                      </a:lnTo>
                      <a:close/>
                      <a:moveTo>
                        <a:pt x="6994" y="10398"/>
                      </a:moveTo>
                      <a:lnTo>
                        <a:pt x="6994" y="10776"/>
                      </a:lnTo>
                      <a:cubicBezTo>
                        <a:pt x="6994" y="10870"/>
                        <a:pt x="7057" y="10996"/>
                        <a:pt x="7089" y="11122"/>
                      </a:cubicBezTo>
                      <a:lnTo>
                        <a:pt x="1071" y="11122"/>
                      </a:lnTo>
                      <a:cubicBezTo>
                        <a:pt x="882" y="11122"/>
                        <a:pt x="693" y="10965"/>
                        <a:pt x="693" y="10776"/>
                      </a:cubicBezTo>
                      <a:lnTo>
                        <a:pt x="693" y="10398"/>
                      </a:lnTo>
                      <a:close/>
                      <a:moveTo>
                        <a:pt x="6270" y="663"/>
                      </a:moveTo>
                      <a:lnTo>
                        <a:pt x="6270" y="2458"/>
                      </a:lnTo>
                      <a:cubicBezTo>
                        <a:pt x="6270" y="2647"/>
                        <a:pt x="6427" y="2805"/>
                        <a:pt x="6616" y="2805"/>
                      </a:cubicBezTo>
                      <a:lnTo>
                        <a:pt x="8349" y="2805"/>
                      </a:lnTo>
                      <a:lnTo>
                        <a:pt x="8349" y="4286"/>
                      </a:lnTo>
                      <a:lnTo>
                        <a:pt x="6112" y="6554"/>
                      </a:lnTo>
                      <a:cubicBezTo>
                        <a:pt x="6081" y="6585"/>
                        <a:pt x="6018" y="6680"/>
                        <a:pt x="6018" y="6711"/>
                      </a:cubicBezTo>
                      <a:lnTo>
                        <a:pt x="5608" y="8633"/>
                      </a:lnTo>
                      <a:cubicBezTo>
                        <a:pt x="5545" y="8759"/>
                        <a:pt x="5608" y="8885"/>
                        <a:pt x="5671" y="8948"/>
                      </a:cubicBezTo>
                      <a:cubicBezTo>
                        <a:pt x="5742" y="9019"/>
                        <a:pt x="5813" y="9055"/>
                        <a:pt x="5897" y="9055"/>
                      </a:cubicBezTo>
                      <a:cubicBezTo>
                        <a:pt x="5925" y="9055"/>
                        <a:pt x="5955" y="9051"/>
                        <a:pt x="5986" y="9043"/>
                      </a:cubicBezTo>
                      <a:lnTo>
                        <a:pt x="7908" y="8602"/>
                      </a:lnTo>
                      <a:cubicBezTo>
                        <a:pt x="8002" y="8602"/>
                        <a:pt x="8034" y="8570"/>
                        <a:pt x="8065" y="8507"/>
                      </a:cubicBezTo>
                      <a:lnTo>
                        <a:pt x="8349" y="8255"/>
                      </a:lnTo>
                      <a:lnTo>
                        <a:pt x="8349" y="10807"/>
                      </a:lnTo>
                      <a:lnTo>
                        <a:pt x="8380" y="10807"/>
                      </a:lnTo>
                      <a:cubicBezTo>
                        <a:pt x="8380" y="10996"/>
                        <a:pt x="8223" y="11154"/>
                        <a:pt x="8034" y="11154"/>
                      </a:cubicBezTo>
                      <a:cubicBezTo>
                        <a:pt x="7845" y="11154"/>
                        <a:pt x="7687" y="10996"/>
                        <a:pt x="7687" y="10807"/>
                      </a:cubicBezTo>
                      <a:lnTo>
                        <a:pt x="7687" y="10083"/>
                      </a:lnTo>
                      <a:cubicBezTo>
                        <a:pt x="7687" y="9893"/>
                        <a:pt x="7530" y="9736"/>
                        <a:pt x="7309" y="9736"/>
                      </a:cubicBezTo>
                      <a:lnTo>
                        <a:pt x="1386" y="9736"/>
                      </a:lnTo>
                      <a:lnTo>
                        <a:pt x="1386" y="663"/>
                      </a:lnTo>
                      <a:close/>
                      <a:moveTo>
                        <a:pt x="1071" y="1"/>
                      </a:moveTo>
                      <a:cubicBezTo>
                        <a:pt x="882" y="1"/>
                        <a:pt x="693" y="158"/>
                        <a:pt x="693" y="379"/>
                      </a:cubicBezTo>
                      <a:lnTo>
                        <a:pt x="693" y="9736"/>
                      </a:lnTo>
                      <a:lnTo>
                        <a:pt x="347" y="9736"/>
                      </a:lnTo>
                      <a:cubicBezTo>
                        <a:pt x="158" y="9736"/>
                        <a:pt x="0" y="9893"/>
                        <a:pt x="0" y="10083"/>
                      </a:cubicBezTo>
                      <a:lnTo>
                        <a:pt x="0" y="10807"/>
                      </a:lnTo>
                      <a:cubicBezTo>
                        <a:pt x="0" y="11406"/>
                        <a:pt x="473" y="11815"/>
                        <a:pt x="1008" y="11815"/>
                      </a:cubicBezTo>
                      <a:lnTo>
                        <a:pt x="8002" y="11815"/>
                      </a:lnTo>
                      <a:cubicBezTo>
                        <a:pt x="8569" y="11815"/>
                        <a:pt x="9011" y="11343"/>
                        <a:pt x="9011" y="10807"/>
                      </a:cubicBezTo>
                      <a:lnTo>
                        <a:pt x="9011" y="7562"/>
                      </a:lnTo>
                      <a:lnTo>
                        <a:pt x="11499" y="5105"/>
                      </a:lnTo>
                      <a:cubicBezTo>
                        <a:pt x="11940" y="4664"/>
                        <a:pt x="11940" y="4034"/>
                        <a:pt x="11531" y="3593"/>
                      </a:cubicBezTo>
                      <a:lnTo>
                        <a:pt x="11058" y="3120"/>
                      </a:lnTo>
                      <a:cubicBezTo>
                        <a:pt x="10869" y="2931"/>
                        <a:pt x="10609" y="2836"/>
                        <a:pt x="10346" y="2836"/>
                      </a:cubicBezTo>
                      <a:cubicBezTo>
                        <a:pt x="10082" y="2836"/>
                        <a:pt x="9814" y="2931"/>
                        <a:pt x="9609" y="3120"/>
                      </a:cubicBezTo>
                      <a:lnTo>
                        <a:pt x="9105" y="3624"/>
                      </a:lnTo>
                      <a:lnTo>
                        <a:pt x="9105" y="2490"/>
                      </a:lnTo>
                      <a:cubicBezTo>
                        <a:pt x="9105" y="2427"/>
                        <a:pt x="9074" y="2332"/>
                        <a:pt x="8979" y="2269"/>
                      </a:cubicBezTo>
                      <a:lnTo>
                        <a:pt x="6900" y="127"/>
                      </a:lnTo>
                      <a:cubicBezTo>
                        <a:pt x="6805" y="64"/>
                        <a:pt x="6742" y="1"/>
                        <a:pt x="66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2" name="Google Shape;9177;p73">
                <a:extLst>
                  <a:ext uri="{FF2B5EF4-FFF2-40B4-BE49-F238E27FC236}">
                    <a16:creationId xmlns:a16="http://schemas.microsoft.com/office/drawing/2014/main" id="{468AE9BA-EC98-5DB3-F13D-C6378A27CB1E}"/>
                  </a:ext>
                </a:extLst>
              </p:cNvPr>
              <p:cNvGrpSpPr/>
              <p:nvPr/>
            </p:nvGrpSpPr>
            <p:grpSpPr>
              <a:xfrm>
                <a:off x="1401090" y="2923331"/>
                <a:ext cx="503233" cy="503233"/>
                <a:chOff x="1049375" y="2680675"/>
                <a:chExt cx="297725" cy="297725"/>
              </a:xfrm>
              <a:grpFill/>
            </p:grpSpPr>
            <p:sp>
              <p:nvSpPr>
                <p:cNvPr id="8075" name="Google Shape;9178;p73">
                  <a:extLst>
                    <a:ext uri="{FF2B5EF4-FFF2-40B4-BE49-F238E27FC236}">
                      <a16:creationId xmlns:a16="http://schemas.microsoft.com/office/drawing/2014/main" id="{04AA0DD6-D5EE-08F3-5AE0-B979708835EB}"/>
                    </a:ext>
                  </a:extLst>
                </p:cNvPr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6" name="Google Shape;9179;p73">
                  <a:extLst>
                    <a:ext uri="{FF2B5EF4-FFF2-40B4-BE49-F238E27FC236}">
                      <a16:creationId xmlns:a16="http://schemas.microsoft.com/office/drawing/2014/main" id="{A3D972A6-654D-5E1C-BF59-205054C8B855}"/>
                    </a:ext>
                  </a:extLst>
                </p:cNvPr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3" name="Google Shape;9180;p73">
                <a:extLst>
                  <a:ext uri="{FF2B5EF4-FFF2-40B4-BE49-F238E27FC236}">
                    <a16:creationId xmlns:a16="http://schemas.microsoft.com/office/drawing/2014/main" id="{CDBAD774-76FD-B6C1-B7F0-2AAC1BB7C04C}"/>
                  </a:ext>
                </a:extLst>
              </p:cNvPr>
              <p:cNvGrpSpPr/>
              <p:nvPr/>
            </p:nvGrpSpPr>
            <p:grpSpPr>
              <a:xfrm>
                <a:off x="4571962" y="1688532"/>
                <a:ext cx="499261" cy="499303"/>
                <a:chOff x="2872725" y="1954475"/>
                <a:chExt cx="295375" cy="295400"/>
              </a:xfrm>
              <a:grpFill/>
            </p:grpSpPr>
            <p:sp>
              <p:nvSpPr>
                <p:cNvPr id="8072" name="Google Shape;9181;p73">
                  <a:extLst>
                    <a:ext uri="{FF2B5EF4-FFF2-40B4-BE49-F238E27FC236}">
                      <a16:creationId xmlns:a16="http://schemas.microsoft.com/office/drawing/2014/main" id="{3B5015F5-830B-5443-4F92-1BD4E11AC0DE}"/>
                    </a:ext>
                  </a:extLst>
                </p:cNvPr>
                <p:cNvSpPr/>
                <p:nvPr/>
              </p:nvSpPr>
              <p:spPr>
                <a:xfrm>
                  <a:off x="2959350" y="1954475"/>
                  <a:ext cx="12210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78" extrusionOk="0">
                      <a:moveTo>
                        <a:pt x="2395" y="694"/>
                      </a:moveTo>
                      <a:cubicBezTo>
                        <a:pt x="2805" y="694"/>
                        <a:pt x="3120" y="1009"/>
                        <a:pt x="3120" y="1418"/>
                      </a:cubicBezTo>
                      <a:cubicBezTo>
                        <a:pt x="3120" y="1797"/>
                        <a:pt x="2805" y="2112"/>
                        <a:pt x="2395" y="2112"/>
                      </a:cubicBezTo>
                      <a:cubicBezTo>
                        <a:pt x="2017" y="2112"/>
                        <a:pt x="1702" y="1797"/>
                        <a:pt x="1702" y="1418"/>
                      </a:cubicBezTo>
                      <a:cubicBezTo>
                        <a:pt x="1733" y="1009"/>
                        <a:pt x="2048" y="694"/>
                        <a:pt x="2395" y="694"/>
                      </a:cubicBezTo>
                      <a:close/>
                      <a:moveTo>
                        <a:pt x="2395" y="2742"/>
                      </a:moveTo>
                      <a:cubicBezTo>
                        <a:pt x="3340" y="2742"/>
                        <a:pt x="4128" y="3529"/>
                        <a:pt x="4128" y="4537"/>
                      </a:cubicBezTo>
                      <a:lnTo>
                        <a:pt x="4128" y="4884"/>
                      </a:lnTo>
                      <a:lnTo>
                        <a:pt x="662" y="4884"/>
                      </a:lnTo>
                      <a:lnTo>
                        <a:pt x="662" y="4537"/>
                      </a:lnTo>
                      <a:cubicBezTo>
                        <a:pt x="662" y="3529"/>
                        <a:pt x="1450" y="2742"/>
                        <a:pt x="2395" y="2742"/>
                      </a:cubicBezTo>
                      <a:close/>
                      <a:moveTo>
                        <a:pt x="2490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4"/>
                        <a:pt x="1229" y="2049"/>
                        <a:pt x="1450" y="2332"/>
                      </a:cubicBezTo>
                      <a:cubicBezTo>
                        <a:pt x="568" y="2710"/>
                        <a:pt x="1" y="3529"/>
                        <a:pt x="1" y="4537"/>
                      </a:cubicBezTo>
                      <a:lnTo>
                        <a:pt x="1" y="5231"/>
                      </a:lnTo>
                      <a:cubicBezTo>
                        <a:pt x="1" y="5420"/>
                        <a:pt x="158" y="5577"/>
                        <a:pt x="347" y="5577"/>
                      </a:cubicBezTo>
                      <a:lnTo>
                        <a:pt x="4537" y="5577"/>
                      </a:lnTo>
                      <a:cubicBezTo>
                        <a:pt x="4726" y="5577"/>
                        <a:pt x="4884" y="5420"/>
                        <a:pt x="4884" y="5231"/>
                      </a:cubicBezTo>
                      <a:lnTo>
                        <a:pt x="4884" y="4537"/>
                      </a:lnTo>
                      <a:cubicBezTo>
                        <a:pt x="4884" y="3529"/>
                        <a:pt x="4317" y="2710"/>
                        <a:pt x="3498" y="2332"/>
                      </a:cubicBezTo>
                      <a:cubicBezTo>
                        <a:pt x="3750" y="2080"/>
                        <a:pt x="3844" y="1765"/>
                        <a:pt x="3844" y="1387"/>
                      </a:cubicBezTo>
                      <a:cubicBezTo>
                        <a:pt x="3844" y="631"/>
                        <a:pt x="3214" y="1"/>
                        <a:pt x="24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3" name="Google Shape;9182;p73">
                  <a:extLst>
                    <a:ext uri="{FF2B5EF4-FFF2-40B4-BE49-F238E27FC236}">
                      <a16:creationId xmlns:a16="http://schemas.microsoft.com/office/drawing/2014/main" id="{2F1CF69B-8E3E-3F8C-D215-0A5A8F7743AB}"/>
                    </a:ext>
                  </a:extLst>
                </p:cNvPr>
                <p:cNvSpPr/>
                <p:nvPr/>
              </p:nvSpPr>
              <p:spPr>
                <a:xfrm>
                  <a:off x="2906575" y="2146650"/>
                  <a:ext cx="1914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2774" extrusionOk="0">
                      <a:moveTo>
                        <a:pt x="1419" y="694"/>
                      </a:moveTo>
                      <a:lnTo>
                        <a:pt x="1419" y="2080"/>
                      </a:lnTo>
                      <a:lnTo>
                        <a:pt x="694" y="2080"/>
                      </a:lnTo>
                      <a:lnTo>
                        <a:pt x="694" y="694"/>
                      </a:lnTo>
                      <a:close/>
                      <a:moveTo>
                        <a:pt x="2773" y="694"/>
                      </a:moveTo>
                      <a:lnTo>
                        <a:pt x="2773" y="2080"/>
                      </a:lnTo>
                      <a:lnTo>
                        <a:pt x="2080" y="2080"/>
                      </a:lnTo>
                      <a:lnTo>
                        <a:pt x="2080" y="694"/>
                      </a:lnTo>
                      <a:close/>
                      <a:moveTo>
                        <a:pt x="4159" y="694"/>
                      </a:moveTo>
                      <a:lnTo>
                        <a:pt x="4159" y="2080"/>
                      </a:lnTo>
                      <a:lnTo>
                        <a:pt x="3466" y="2080"/>
                      </a:lnTo>
                      <a:lnTo>
                        <a:pt x="3466" y="694"/>
                      </a:lnTo>
                      <a:close/>
                      <a:moveTo>
                        <a:pt x="6995" y="694"/>
                      </a:moveTo>
                      <a:lnTo>
                        <a:pt x="6995" y="2080"/>
                      </a:lnTo>
                      <a:lnTo>
                        <a:pt x="4884" y="2080"/>
                      </a:lnTo>
                      <a:lnTo>
                        <a:pt x="4884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2427"/>
                      </a:lnTo>
                      <a:cubicBezTo>
                        <a:pt x="1" y="2616"/>
                        <a:pt x="158" y="2773"/>
                        <a:pt x="347" y="2773"/>
                      </a:cubicBezTo>
                      <a:lnTo>
                        <a:pt x="7310" y="2773"/>
                      </a:lnTo>
                      <a:cubicBezTo>
                        <a:pt x="7499" y="2773"/>
                        <a:pt x="7657" y="2616"/>
                        <a:pt x="7657" y="2427"/>
                      </a:cubicBezTo>
                      <a:lnTo>
                        <a:pt x="7657" y="347"/>
                      </a:lnTo>
                      <a:cubicBezTo>
                        <a:pt x="7657" y="127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4" name="Google Shape;9183;p73">
                  <a:extLst>
                    <a:ext uri="{FF2B5EF4-FFF2-40B4-BE49-F238E27FC236}">
                      <a16:creationId xmlns:a16="http://schemas.microsoft.com/office/drawing/2014/main" id="{2949BC3D-3749-FDE4-2106-6A68621C509D}"/>
                    </a:ext>
                  </a:extLst>
                </p:cNvPr>
                <p:cNvSpPr/>
                <p:nvPr/>
              </p:nvSpPr>
              <p:spPr>
                <a:xfrm>
                  <a:off x="2872725" y="2112000"/>
                  <a:ext cx="2953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5515" extrusionOk="0">
                      <a:moveTo>
                        <a:pt x="11121" y="2080"/>
                      </a:moveTo>
                      <a:lnTo>
                        <a:pt x="11121" y="3466"/>
                      </a:lnTo>
                      <a:lnTo>
                        <a:pt x="10397" y="3466"/>
                      </a:lnTo>
                      <a:lnTo>
                        <a:pt x="10397" y="2080"/>
                      </a:lnTo>
                      <a:close/>
                      <a:moveTo>
                        <a:pt x="9389" y="662"/>
                      </a:moveTo>
                      <a:cubicBezTo>
                        <a:pt x="9578" y="662"/>
                        <a:pt x="9735" y="820"/>
                        <a:pt x="9735" y="1009"/>
                      </a:cubicBezTo>
                      <a:lnTo>
                        <a:pt x="9735" y="4474"/>
                      </a:lnTo>
                      <a:cubicBezTo>
                        <a:pt x="9735" y="4663"/>
                        <a:pt x="9578" y="4852"/>
                        <a:pt x="9389" y="4852"/>
                      </a:cubicBezTo>
                      <a:lnTo>
                        <a:pt x="1040" y="4852"/>
                      </a:lnTo>
                      <a:cubicBezTo>
                        <a:pt x="819" y="4852"/>
                        <a:pt x="662" y="4663"/>
                        <a:pt x="662" y="4474"/>
                      </a:cubicBez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4474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9357" y="5514"/>
                      </a:lnTo>
                      <a:cubicBezTo>
                        <a:pt x="9956" y="5514"/>
                        <a:pt x="10397" y="5041"/>
                        <a:pt x="10397" y="4474"/>
                      </a:cubicBezTo>
                      <a:lnTo>
                        <a:pt x="10397" y="4128"/>
                      </a:lnTo>
                      <a:lnTo>
                        <a:pt x="11436" y="4128"/>
                      </a:lnTo>
                      <a:cubicBezTo>
                        <a:pt x="11625" y="4128"/>
                        <a:pt x="11783" y="3970"/>
                        <a:pt x="11783" y="3781"/>
                      </a:cubicBezTo>
                      <a:lnTo>
                        <a:pt x="11783" y="1702"/>
                      </a:lnTo>
                      <a:cubicBezTo>
                        <a:pt x="11814" y="1513"/>
                        <a:pt x="11657" y="1387"/>
                        <a:pt x="11468" y="1387"/>
                      </a:cubicBezTo>
                      <a:lnTo>
                        <a:pt x="10397" y="1387"/>
                      </a:lnTo>
                      <a:lnTo>
                        <a:pt x="10397" y="1009"/>
                      </a:lnTo>
                      <a:cubicBezTo>
                        <a:pt x="10397" y="442"/>
                        <a:pt x="9924" y="1"/>
                        <a:pt x="93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4" name="Google Shape;9184;p73">
                <a:extLst>
                  <a:ext uri="{FF2B5EF4-FFF2-40B4-BE49-F238E27FC236}">
                    <a16:creationId xmlns:a16="http://schemas.microsoft.com/office/drawing/2014/main" id="{D1D0E842-FDE1-1BBB-53E5-95CCC2E6107C}"/>
                  </a:ext>
                </a:extLst>
              </p:cNvPr>
              <p:cNvGrpSpPr/>
              <p:nvPr/>
            </p:nvGrpSpPr>
            <p:grpSpPr>
              <a:xfrm>
                <a:off x="4602577" y="2280292"/>
                <a:ext cx="438032" cy="501965"/>
                <a:chOff x="2890050" y="2318350"/>
                <a:chExt cx="259150" cy="296975"/>
              </a:xfrm>
              <a:grpFill/>
            </p:grpSpPr>
            <p:sp>
              <p:nvSpPr>
                <p:cNvPr id="8070" name="Google Shape;9185;p73">
                  <a:extLst>
                    <a:ext uri="{FF2B5EF4-FFF2-40B4-BE49-F238E27FC236}">
                      <a16:creationId xmlns:a16="http://schemas.microsoft.com/office/drawing/2014/main" id="{28F2983F-82FA-9179-43BC-CAAE93F4B578}"/>
                    </a:ext>
                  </a:extLst>
                </p:cNvPr>
                <p:cNvSpPr/>
                <p:nvPr/>
              </p:nvSpPr>
              <p:spPr>
                <a:xfrm>
                  <a:off x="2936525" y="2353025"/>
                  <a:ext cx="1607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9" extrusionOk="0">
                      <a:moveTo>
                        <a:pt x="3371" y="2048"/>
                      </a:moveTo>
                      <a:cubicBezTo>
                        <a:pt x="3749" y="2048"/>
                        <a:pt x="4064" y="2363"/>
                        <a:pt x="4064" y="2773"/>
                      </a:cubicBezTo>
                      <a:cubicBezTo>
                        <a:pt x="4064" y="3151"/>
                        <a:pt x="3749" y="3466"/>
                        <a:pt x="3371" y="3466"/>
                      </a:cubicBezTo>
                      <a:cubicBezTo>
                        <a:pt x="2961" y="3466"/>
                        <a:pt x="2646" y="3151"/>
                        <a:pt x="2646" y="2773"/>
                      </a:cubicBezTo>
                      <a:cubicBezTo>
                        <a:pt x="2646" y="2363"/>
                        <a:pt x="2961" y="2048"/>
                        <a:pt x="3371" y="2048"/>
                      </a:cubicBezTo>
                      <a:close/>
                      <a:moveTo>
                        <a:pt x="3308" y="662"/>
                      </a:moveTo>
                      <a:cubicBezTo>
                        <a:pt x="4663" y="662"/>
                        <a:pt x="5734" y="1764"/>
                        <a:pt x="5734" y="3119"/>
                      </a:cubicBezTo>
                      <a:cubicBezTo>
                        <a:pt x="5734" y="3655"/>
                        <a:pt x="5513" y="4159"/>
                        <a:pt x="5167" y="4663"/>
                      </a:cubicBezTo>
                      <a:cubicBezTo>
                        <a:pt x="4978" y="4253"/>
                        <a:pt x="4694" y="3938"/>
                        <a:pt x="4316" y="3686"/>
                      </a:cubicBezTo>
                      <a:cubicBezTo>
                        <a:pt x="4537" y="3466"/>
                        <a:pt x="4694" y="3119"/>
                        <a:pt x="4694" y="2741"/>
                      </a:cubicBezTo>
                      <a:cubicBezTo>
                        <a:pt x="4694" y="2016"/>
                        <a:pt x="4064" y="1386"/>
                        <a:pt x="3308" y="1386"/>
                      </a:cubicBezTo>
                      <a:cubicBezTo>
                        <a:pt x="2583" y="1386"/>
                        <a:pt x="1953" y="2016"/>
                        <a:pt x="1953" y="2741"/>
                      </a:cubicBezTo>
                      <a:cubicBezTo>
                        <a:pt x="1953" y="3119"/>
                        <a:pt x="2111" y="3466"/>
                        <a:pt x="2331" y="3686"/>
                      </a:cubicBezTo>
                      <a:cubicBezTo>
                        <a:pt x="1953" y="3907"/>
                        <a:pt x="1670" y="4253"/>
                        <a:pt x="1481" y="4663"/>
                      </a:cubicBezTo>
                      <a:cubicBezTo>
                        <a:pt x="1008" y="4096"/>
                        <a:pt x="851" y="3434"/>
                        <a:pt x="914" y="2773"/>
                      </a:cubicBezTo>
                      <a:cubicBezTo>
                        <a:pt x="1071" y="1670"/>
                        <a:pt x="2048" y="662"/>
                        <a:pt x="3308" y="662"/>
                      </a:cubicBezTo>
                      <a:close/>
                      <a:moveTo>
                        <a:pt x="3308" y="4190"/>
                      </a:moveTo>
                      <a:cubicBezTo>
                        <a:pt x="3938" y="4190"/>
                        <a:pt x="4442" y="4600"/>
                        <a:pt x="4663" y="5167"/>
                      </a:cubicBezTo>
                      <a:cubicBezTo>
                        <a:pt x="4253" y="5387"/>
                        <a:pt x="3844" y="5545"/>
                        <a:pt x="3308" y="5545"/>
                      </a:cubicBezTo>
                      <a:cubicBezTo>
                        <a:pt x="2835" y="5545"/>
                        <a:pt x="2363" y="5387"/>
                        <a:pt x="1985" y="5167"/>
                      </a:cubicBezTo>
                      <a:cubicBezTo>
                        <a:pt x="2142" y="4568"/>
                        <a:pt x="2678" y="4190"/>
                        <a:pt x="3308" y="4190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10" y="1229"/>
                        <a:pt x="252" y="2678"/>
                      </a:cubicBezTo>
                      <a:cubicBezTo>
                        <a:pt x="0" y="4600"/>
                        <a:pt x="1481" y="6238"/>
                        <a:pt x="3308" y="6238"/>
                      </a:cubicBezTo>
                      <a:cubicBezTo>
                        <a:pt x="5041" y="6238"/>
                        <a:pt x="6427" y="4820"/>
                        <a:pt x="6427" y="3119"/>
                      </a:cubicBezTo>
                      <a:cubicBezTo>
                        <a:pt x="6427" y="1386"/>
                        <a:pt x="5009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1" name="Google Shape;9186;p73">
                  <a:extLst>
                    <a:ext uri="{FF2B5EF4-FFF2-40B4-BE49-F238E27FC236}">
                      <a16:creationId xmlns:a16="http://schemas.microsoft.com/office/drawing/2014/main" id="{DF325577-5581-14A6-0E45-12CB39A713B1}"/>
                    </a:ext>
                  </a:extLst>
                </p:cNvPr>
                <p:cNvSpPr/>
                <p:nvPr/>
              </p:nvSpPr>
              <p:spPr>
                <a:xfrm>
                  <a:off x="2890050" y="2318350"/>
                  <a:ext cx="259150" cy="2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1879" extrusionOk="0">
                      <a:moveTo>
                        <a:pt x="5167" y="694"/>
                      </a:moveTo>
                      <a:cubicBezTo>
                        <a:pt x="7309" y="694"/>
                        <a:pt x="9011" y="2427"/>
                        <a:pt x="9011" y="4506"/>
                      </a:cubicBezTo>
                      <a:cubicBezTo>
                        <a:pt x="9011" y="5640"/>
                        <a:pt x="8475" y="6711"/>
                        <a:pt x="7656" y="7405"/>
                      </a:cubicBezTo>
                      <a:lnTo>
                        <a:pt x="5167" y="9547"/>
                      </a:lnTo>
                      <a:lnTo>
                        <a:pt x="2710" y="7405"/>
                      </a:lnTo>
                      <a:cubicBezTo>
                        <a:pt x="1796" y="6585"/>
                        <a:pt x="1229" y="5420"/>
                        <a:pt x="1386" y="4034"/>
                      </a:cubicBezTo>
                      <a:cubicBezTo>
                        <a:pt x="1575" y="2206"/>
                        <a:pt x="3151" y="694"/>
                        <a:pt x="5167" y="694"/>
                      </a:cubicBezTo>
                      <a:close/>
                      <a:moveTo>
                        <a:pt x="8475" y="8980"/>
                      </a:moveTo>
                      <a:lnTo>
                        <a:pt x="9546" y="11122"/>
                      </a:lnTo>
                      <a:lnTo>
                        <a:pt x="977" y="11122"/>
                      </a:lnTo>
                      <a:lnTo>
                        <a:pt x="2017" y="8980"/>
                      </a:lnTo>
                      <a:lnTo>
                        <a:pt x="3529" y="8980"/>
                      </a:lnTo>
                      <a:lnTo>
                        <a:pt x="4978" y="10240"/>
                      </a:lnTo>
                      <a:cubicBezTo>
                        <a:pt x="5073" y="10272"/>
                        <a:pt x="5136" y="10335"/>
                        <a:pt x="5230" y="10335"/>
                      </a:cubicBezTo>
                      <a:cubicBezTo>
                        <a:pt x="5293" y="10335"/>
                        <a:pt x="5388" y="10272"/>
                        <a:pt x="5451" y="10240"/>
                      </a:cubicBezTo>
                      <a:lnTo>
                        <a:pt x="6900" y="8980"/>
                      </a:lnTo>
                      <a:close/>
                      <a:moveTo>
                        <a:pt x="5107" y="1"/>
                      </a:moveTo>
                      <a:cubicBezTo>
                        <a:pt x="2772" y="1"/>
                        <a:pt x="912" y="1815"/>
                        <a:pt x="662" y="3939"/>
                      </a:cubicBezTo>
                      <a:cubicBezTo>
                        <a:pt x="441" y="5483"/>
                        <a:pt x="1040" y="6932"/>
                        <a:pt x="2174" y="7940"/>
                      </a:cubicBezTo>
                      <a:lnTo>
                        <a:pt x="2615" y="8318"/>
                      </a:lnTo>
                      <a:lnTo>
                        <a:pt x="1638" y="8318"/>
                      </a:lnTo>
                      <a:cubicBezTo>
                        <a:pt x="1575" y="8318"/>
                        <a:pt x="1481" y="8413"/>
                        <a:pt x="1449" y="8507"/>
                      </a:cubicBezTo>
                      <a:lnTo>
                        <a:pt x="63" y="11343"/>
                      </a:lnTo>
                      <a:cubicBezTo>
                        <a:pt x="0" y="11469"/>
                        <a:pt x="0" y="11595"/>
                        <a:pt x="63" y="11721"/>
                      </a:cubicBezTo>
                      <a:cubicBezTo>
                        <a:pt x="126" y="11815"/>
                        <a:pt x="221" y="11878"/>
                        <a:pt x="347" y="11878"/>
                      </a:cubicBezTo>
                      <a:lnTo>
                        <a:pt x="10019" y="11878"/>
                      </a:lnTo>
                      <a:cubicBezTo>
                        <a:pt x="10145" y="11878"/>
                        <a:pt x="10271" y="11784"/>
                        <a:pt x="10302" y="11721"/>
                      </a:cubicBezTo>
                      <a:cubicBezTo>
                        <a:pt x="10365" y="11595"/>
                        <a:pt x="10365" y="11469"/>
                        <a:pt x="10302" y="11343"/>
                      </a:cubicBezTo>
                      <a:lnTo>
                        <a:pt x="8916" y="8507"/>
                      </a:lnTo>
                      <a:cubicBezTo>
                        <a:pt x="8885" y="8413"/>
                        <a:pt x="8727" y="8318"/>
                        <a:pt x="8601" y="8318"/>
                      </a:cubicBezTo>
                      <a:lnTo>
                        <a:pt x="7624" y="8318"/>
                      </a:lnTo>
                      <a:lnTo>
                        <a:pt x="8065" y="7940"/>
                      </a:lnTo>
                      <a:cubicBezTo>
                        <a:pt x="9042" y="7090"/>
                        <a:pt x="9641" y="5829"/>
                        <a:pt x="9641" y="4506"/>
                      </a:cubicBezTo>
                      <a:cubicBezTo>
                        <a:pt x="9641" y="2049"/>
                        <a:pt x="7656" y="1"/>
                        <a:pt x="5167" y="1"/>
                      </a:cubicBezTo>
                      <a:cubicBezTo>
                        <a:pt x="5147" y="1"/>
                        <a:pt x="5127" y="1"/>
                        <a:pt x="51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45" name="Google Shape;9187;p73">
                <a:extLst>
                  <a:ext uri="{FF2B5EF4-FFF2-40B4-BE49-F238E27FC236}">
                    <a16:creationId xmlns:a16="http://schemas.microsoft.com/office/drawing/2014/main" id="{F205CEC7-F5B0-6474-B302-6451C0D219D0}"/>
                  </a:ext>
                </a:extLst>
              </p:cNvPr>
              <p:cNvSpPr/>
              <p:nvPr/>
            </p:nvSpPr>
            <p:spPr>
              <a:xfrm>
                <a:off x="4659775" y="2923979"/>
                <a:ext cx="323559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78" extrusionOk="0">
                    <a:moveTo>
                      <a:pt x="3813" y="1387"/>
                    </a:moveTo>
                    <a:cubicBezTo>
                      <a:pt x="4254" y="1387"/>
                      <a:pt x="4664" y="1670"/>
                      <a:pt x="4821" y="2112"/>
                    </a:cubicBezTo>
                    <a:lnTo>
                      <a:pt x="2836" y="2112"/>
                    </a:lnTo>
                    <a:cubicBezTo>
                      <a:pt x="2994" y="1702"/>
                      <a:pt x="3372" y="1387"/>
                      <a:pt x="3813" y="1387"/>
                    </a:cubicBezTo>
                    <a:close/>
                    <a:moveTo>
                      <a:pt x="4947" y="2805"/>
                    </a:moveTo>
                    <a:cubicBezTo>
                      <a:pt x="5199" y="2805"/>
                      <a:pt x="5357" y="3057"/>
                      <a:pt x="5294" y="3277"/>
                    </a:cubicBezTo>
                    <a:lnTo>
                      <a:pt x="4947" y="4222"/>
                    </a:lnTo>
                    <a:lnTo>
                      <a:pt x="2679" y="4222"/>
                    </a:lnTo>
                    <a:lnTo>
                      <a:pt x="2364" y="3277"/>
                    </a:lnTo>
                    <a:cubicBezTo>
                      <a:pt x="2332" y="3025"/>
                      <a:pt x="2490" y="2805"/>
                      <a:pt x="2710" y="2805"/>
                    </a:cubicBezTo>
                    <a:close/>
                    <a:moveTo>
                      <a:pt x="4916" y="4852"/>
                    </a:moveTo>
                    <a:lnTo>
                      <a:pt x="5514" y="8381"/>
                    </a:lnTo>
                    <a:lnTo>
                      <a:pt x="2175" y="8381"/>
                    </a:lnTo>
                    <a:lnTo>
                      <a:pt x="2773" y="4852"/>
                    </a:lnTo>
                    <a:close/>
                    <a:moveTo>
                      <a:pt x="5955" y="9074"/>
                    </a:moveTo>
                    <a:cubicBezTo>
                      <a:pt x="6144" y="9074"/>
                      <a:pt x="6302" y="9232"/>
                      <a:pt x="6302" y="9421"/>
                    </a:cubicBezTo>
                    <a:lnTo>
                      <a:pt x="6302" y="9799"/>
                    </a:lnTo>
                    <a:lnTo>
                      <a:pt x="1450" y="9799"/>
                    </a:lnTo>
                    <a:lnTo>
                      <a:pt x="1450" y="9421"/>
                    </a:lnTo>
                    <a:cubicBezTo>
                      <a:pt x="1419" y="9232"/>
                      <a:pt x="1576" y="9074"/>
                      <a:pt x="1765" y="9074"/>
                    </a:cubicBezTo>
                    <a:close/>
                    <a:moveTo>
                      <a:pt x="6648" y="10460"/>
                    </a:moveTo>
                    <a:cubicBezTo>
                      <a:pt x="6806" y="10460"/>
                      <a:pt x="6964" y="10618"/>
                      <a:pt x="6964" y="10807"/>
                    </a:cubicBezTo>
                    <a:lnTo>
                      <a:pt x="6964" y="11153"/>
                    </a:lnTo>
                    <a:lnTo>
                      <a:pt x="757" y="11153"/>
                    </a:lnTo>
                    <a:lnTo>
                      <a:pt x="757" y="10807"/>
                    </a:lnTo>
                    <a:cubicBezTo>
                      <a:pt x="757" y="10618"/>
                      <a:pt x="915" y="10460"/>
                      <a:pt x="1104" y="10460"/>
                    </a:cubicBezTo>
                    <a:close/>
                    <a:moveTo>
                      <a:pt x="3782" y="1"/>
                    </a:moveTo>
                    <a:cubicBezTo>
                      <a:pt x="3592" y="1"/>
                      <a:pt x="3435" y="158"/>
                      <a:pt x="3435" y="379"/>
                    </a:cubicBezTo>
                    <a:lnTo>
                      <a:pt x="3435" y="757"/>
                    </a:lnTo>
                    <a:cubicBezTo>
                      <a:pt x="2679" y="914"/>
                      <a:pt x="2143" y="1544"/>
                      <a:pt x="2049" y="2301"/>
                    </a:cubicBezTo>
                    <a:cubicBezTo>
                      <a:pt x="1702" y="2521"/>
                      <a:pt x="1545" y="3025"/>
                      <a:pt x="1671" y="3466"/>
                    </a:cubicBezTo>
                    <a:lnTo>
                      <a:pt x="1891" y="4191"/>
                    </a:lnTo>
                    <a:lnTo>
                      <a:pt x="1702" y="4191"/>
                    </a:lnTo>
                    <a:cubicBezTo>
                      <a:pt x="1513" y="4191"/>
                      <a:pt x="1356" y="4348"/>
                      <a:pt x="1356" y="4537"/>
                    </a:cubicBezTo>
                    <a:cubicBezTo>
                      <a:pt x="1356" y="4758"/>
                      <a:pt x="1513" y="4915"/>
                      <a:pt x="1702" y="4915"/>
                    </a:cubicBezTo>
                    <a:lnTo>
                      <a:pt x="1986" y="4915"/>
                    </a:lnTo>
                    <a:lnTo>
                      <a:pt x="1387" y="8444"/>
                    </a:lnTo>
                    <a:cubicBezTo>
                      <a:pt x="1009" y="8570"/>
                      <a:pt x="726" y="8948"/>
                      <a:pt x="726" y="9421"/>
                    </a:cubicBezTo>
                    <a:lnTo>
                      <a:pt x="726" y="9830"/>
                    </a:lnTo>
                    <a:cubicBezTo>
                      <a:pt x="316" y="9988"/>
                      <a:pt x="1" y="10334"/>
                      <a:pt x="1" y="10807"/>
                    </a:cubicBezTo>
                    <a:lnTo>
                      <a:pt x="1" y="11531"/>
                    </a:lnTo>
                    <a:cubicBezTo>
                      <a:pt x="1" y="11720"/>
                      <a:pt x="158" y="11878"/>
                      <a:pt x="347" y="11878"/>
                    </a:cubicBezTo>
                    <a:lnTo>
                      <a:pt x="7279" y="11878"/>
                    </a:lnTo>
                    <a:cubicBezTo>
                      <a:pt x="7499" y="11878"/>
                      <a:pt x="7657" y="11720"/>
                      <a:pt x="7657" y="11531"/>
                    </a:cubicBezTo>
                    <a:lnTo>
                      <a:pt x="7657" y="10807"/>
                    </a:lnTo>
                    <a:cubicBezTo>
                      <a:pt x="7657" y="10366"/>
                      <a:pt x="7373" y="9988"/>
                      <a:pt x="6932" y="9830"/>
                    </a:cubicBezTo>
                    <a:lnTo>
                      <a:pt x="6932" y="9421"/>
                    </a:lnTo>
                    <a:cubicBezTo>
                      <a:pt x="6932" y="8948"/>
                      <a:pt x="6617" y="8570"/>
                      <a:pt x="6176" y="8444"/>
                    </a:cubicBezTo>
                    <a:lnTo>
                      <a:pt x="5609" y="4915"/>
                    </a:lnTo>
                    <a:lnTo>
                      <a:pt x="5861" y="4915"/>
                    </a:lnTo>
                    <a:cubicBezTo>
                      <a:pt x="6081" y="4915"/>
                      <a:pt x="6207" y="4758"/>
                      <a:pt x="6207" y="4537"/>
                    </a:cubicBezTo>
                    <a:cubicBezTo>
                      <a:pt x="6207" y="4348"/>
                      <a:pt x="6081" y="4191"/>
                      <a:pt x="5861" y="4191"/>
                    </a:cubicBezTo>
                    <a:lnTo>
                      <a:pt x="5672" y="4191"/>
                    </a:lnTo>
                    <a:lnTo>
                      <a:pt x="5924" y="3466"/>
                    </a:lnTo>
                    <a:cubicBezTo>
                      <a:pt x="6081" y="3025"/>
                      <a:pt x="5861" y="2584"/>
                      <a:pt x="5514" y="2301"/>
                    </a:cubicBezTo>
                    <a:cubicBezTo>
                      <a:pt x="5451" y="1513"/>
                      <a:pt x="4884" y="914"/>
                      <a:pt x="4128" y="757"/>
                    </a:cubicBezTo>
                    <a:lnTo>
                      <a:pt x="4128" y="379"/>
                    </a:lnTo>
                    <a:cubicBezTo>
                      <a:pt x="4128" y="158"/>
                      <a:pt x="3971" y="1"/>
                      <a:pt x="37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46" name="Google Shape;9188;p73">
                <a:extLst>
                  <a:ext uri="{FF2B5EF4-FFF2-40B4-BE49-F238E27FC236}">
                    <a16:creationId xmlns:a16="http://schemas.microsoft.com/office/drawing/2014/main" id="{1B7EB8C8-BEFF-002D-0E1B-156F1BE611E3}"/>
                  </a:ext>
                </a:extLst>
              </p:cNvPr>
              <p:cNvGrpSpPr/>
              <p:nvPr/>
            </p:nvGrpSpPr>
            <p:grpSpPr>
              <a:xfrm>
                <a:off x="7744368" y="1689229"/>
                <a:ext cx="497908" cy="497908"/>
                <a:chOff x="4685050" y="1945825"/>
                <a:chExt cx="294575" cy="294575"/>
              </a:xfrm>
              <a:grpFill/>
            </p:grpSpPr>
            <p:sp>
              <p:nvSpPr>
                <p:cNvPr id="8065" name="Google Shape;9189;p73">
                  <a:extLst>
                    <a:ext uri="{FF2B5EF4-FFF2-40B4-BE49-F238E27FC236}">
                      <a16:creationId xmlns:a16="http://schemas.microsoft.com/office/drawing/2014/main" id="{DC639F12-172A-16D7-12DC-02C58EC40B55}"/>
                    </a:ext>
                  </a:extLst>
                </p:cNvPr>
                <p:cNvSpPr/>
                <p:nvPr/>
              </p:nvSpPr>
              <p:spPr>
                <a:xfrm>
                  <a:off x="4720475" y="2086025"/>
                  <a:ext cx="104775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52" extrusionOk="0">
                      <a:moveTo>
                        <a:pt x="2017" y="693"/>
                      </a:moveTo>
                      <a:cubicBezTo>
                        <a:pt x="2427" y="693"/>
                        <a:pt x="2742" y="1008"/>
                        <a:pt x="2742" y="1386"/>
                      </a:cubicBezTo>
                      <a:cubicBezTo>
                        <a:pt x="2742" y="1796"/>
                        <a:pt x="2427" y="2111"/>
                        <a:pt x="2017" y="2111"/>
                      </a:cubicBezTo>
                      <a:cubicBezTo>
                        <a:pt x="1639" y="2111"/>
                        <a:pt x="1324" y="1796"/>
                        <a:pt x="1324" y="1386"/>
                      </a:cubicBezTo>
                      <a:cubicBezTo>
                        <a:pt x="1324" y="1008"/>
                        <a:pt x="1639" y="693"/>
                        <a:pt x="2017" y="693"/>
                      </a:cubicBezTo>
                      <a:close/>
                      <a:moveTo>
                        <a:pt x="2017" y="2772"/>
                      </a:moveTo>
                      <a:cubicBezTo>
                        <a:pt x="2773" y="2772"/>
                        <a:pt x="3403" y="3403"/>
                        <a:pt x="3403" y="4127"/>
                      </a:cubicBezTo>
                      <a:lnTo>
                        <a:pt x="631" y="4127"/>
                      </a:lnTo>
                      <a:cubicBezTo>
                        <a:pt x="631" y="3403"/>
                        <a:pt x="1261" y="2772"/>
                        <a:pt x="2017" y="2772"/>
                      </a:cubicBezTo>
                      <a:close/>
                      <a:moveTo>
                        <a:pt x="2049" y="0"/>
                      </a:moveTo>
                      <a:cubicBezTo>
                        <a:pt x="1324" y="0"/>
                        <a:pt x="694" y="630"/>
                        <a:pt x="694" y="1386"/>
                      </a:cubicBezTo>
                      <a:cubicBezTo>
                        <a:pt x="694" y="1733"/>
                        <a:pt x="851" y="2111"/>
                        <a:pt x="1072" y="2331"/>
                      </a:cubicBezTo>
                      <a:cubicBezTo>
                        <a:pt x="442" y="2678"/>
                        <a:pt x="1" y="3340"/>
                        <a:pt x="1" y="4127"/>
                      </a:cubicBezTo>
                      <a:lnTo>
                        <a:pt x="1" y="4505"/>
                      </a:lnTo>
                      <a:cubicBezTo>
                        <a:pt x="1" y="4694"/>
                        <a:pt x="158" y="4852"/>
                        <a:pt x="379" y="4852"/>
                      </a:cubicBezTo>
                      <a:lnTo>
                        <a:pt x="3844" y="4852"/>
                      </a:lnTo>
                      <a:cubicBezTo>
                        <a:pt x="4033" y="4852"/>
                        <a:pt x="4191" y="4694"/>
                        <a:pt x="4191" y="4505"/>
                      </a:cubicBezTo>
                      <a:lnTo>
                        <a:pt x="4191" y="4127"/>
                      </a:lnTo>
                      <a:cubicBezTo>
                        <a:pt x="4096" y="3340"/>
                        <a:pt x="3687" y="2678"/>
                        <a:pt x="3057" y="2331"/>
                      </a:cubicBezTo>
                      <a:cubicBezTo>
                        <a:pt x="3277" y="2111"/>
                        <a:pt x="3435" y="1733"/>
                        <a:pt x="3435" y="1386"/>
                      </a:cubicBezTo>
                      <a:cubicBezTo>
                        <a:pt x="3435" y="630"/>
                        <a:pt x="2805" y="0"/>
                        <a:pt x="20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6" name="Google Shape;9190;p73">
                  <a:extLst>
                    <a:ext uri="{FF2B5EF4-FFF2-40B4-BE49-F238E27FC236}">
                      <a16:creationId xmlns:a16="http://schemas.microsoft.com/office/drawing/2014/main" id="{A071976D-8BE3-3309-4A52-E64287EB1383}"/>
                    </a:ext>
                  </a:extLst>
                </p:cNvPr>
                <p:cNvSpPr/>
                <p:nvPr/>
              </p:nvSpPr>
              <p:spPr>
                <a:xfrm>
                  <a:off x="4685050" y="1945825"/>
                  <a:ext cx="294575" cy="29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783" extrusionOk="0">
                      <a:moveTo>
                        <a:pt x="6900" y="693"/>
                      </a:moveTo>
                      <a:lnTo>
                        <a:pt x="6900" y="1418"/>
                      </a:lnTo>
                      <a:lnTo>
                        <a:pt x="4820" y="1418"/>
                      </a:lnTo>
                      <a:lnTo>
                        <a:pt x="4820" y="693"/>
                      </a:lnTo>
                      <a:close/>
                      <a:moveTo>
                        <a:pt x="7215" y="2111"/>
                      </a:moveTo>
                      <a:cubicBezTo>
                        <a:pt x="7404" y="2111"/>
                        <a:pt x="7561" y="2269"/>
                        <a:pt x="7561" y="2458"/>
                      </a:cubicBezTo>
                      <a:cubicBezTo>
                        <a:pt x="7561" y="2678"/>
                        <a:pt x="7404" y="2836"/>
                        <a:pt x="7215" y="2836"/>
                      </a:cubicBezTo>
                      <a:lnTo>
                        <a:pt x="4474" y="2836"/>
                      </a:lnTo>
                      <a:cubicBezTo>
                        <a:pt x="4253" y="2836"/>
                        <a:pt x="4096" y="2678"/>
                        <a:pt x="4096" y="2458"/>
                      </a:cubicBezTo>
                      <a:cubicBezTo>
                        <a:pt x="4096" y="2269"/>
                        <a:pt x="4316" y="2111"/>
                        <a:pt x="4474" y="2111"/>
                      </a:cubicBezTo>
                      <a:close/>
                      <a:moveTo>
                        <a:pt x="6900" y="3497"/>
                      </a:moveTo>
                      <a:lnTo>
                        <a:pt x="6900" y="4568"/>
                      </a:lnTo>
                      <a:cubicBezTo>
                        <a:pt x="6900" y="4757"/>
                        <a:pt x="6742" y="4915"/>
                        <a:pt x="6553" y="4915"/>
                      </a:cubicBezTo>
                      <a:lnTo>
                        <a:pt x="5167" y="4915"/>
                      </a:lnTo>
                      <a:cubicBezTo>
                        <a:pt x="4978" y="4915"/>
                        <a:pt x="4820" y="4757"/>
                        <a:pt x="4820" y="4568"/>
                      </a:cubicBezTo>
                      <a:lnTo>
                        <a:pt x="4820" y="3497"/>
                      </a:lnTo>
                      <a:close/>
                      <a:moveTo>
                        <a:pt x="10775" y="4883"/>
                      </a:moveTo>
                      <a:cubicBezTo>
                        <a:pt x="10964" y="4883"/>
                        <a:pt x="11121" y="5041"/>
                        <a:pt x="11121" y="5230"/>
                      </a:cubicBezTo>
                      <a:lnTo>
                        <a:pt x="11121" y="10775"/>
                      </a:lnTo>
                      <a:cubicBezTo>
                        <a:pt x="11121" y="10964"/>
                        <a:pt x="10964" y="11121"/>
                        <a:pt x="10775" y="11121"/>
                      </a:cubicBezTo>
                      <a:lnTo>
                        <a:pt x="1008" y="11121"/>
                      </a:lnTo>
                      <a:cubicBezTo>
                        <a:pt x="788" y="11121"/>
                        <a:pt x="630" y="10964"/>
                        <a:pt x="630" y="10775"/>
                      </a:cubicBezTo>
                      <a:lnTo>
                        <a:pt x="630" y="5230"/>
                      </a:lnTo>
                      <a:cubicBezTo>
                        <a:pt x="630" y="5041"/>
                        <a:pt x="788" y="4883"/>
                        <a:pt x="1008" y="4883"/>
                      </a:cubicBezTo>
                      <a:lnTo>
                        <a:pt x="4190" y="4883"/>
                      </a:lnTo>
                      <a:cubicBezTo>
                        <a:pt x="4348" y="5261"/>
                        <a:pt x="4694" y="5577"/>
                        <a:pt x="5167" y="5577"/>
                      </a:cubicBezTo>
                      <a:lnTo>
                        <a:pt x="6553" y="5577"/>
                      </a:lnTo>
                      <a:cubicBezTo>
                        <a:pt x="6994" y="5577"/>
                        <a:pt x="7372" y="5293"/>
                        <a:pt x="7530" y="4883"/>
                      </a:cubicBezTo>
                      <a:close/>
                      <a:moveTo>
                        <a:pt x="4505" y="0"/>
                      </a:moveTo>
                      <a:cubicBezTo>
                        <a:pt x="4316" y="0"/>
                        <a:pt x="4159" y="158"/>
                        <a:pt x="4159" y="347"/>
                      </a:cubicBezTo>
                      <a:lnTo>
                        <a:pt x="4159" y="1449"/>
                      </a:lnTo>
                      <a:cubicBezTo>
                        <a:pt x="3749" y="1607"/>
                        <a:pt x="3434" y="1953"/>
                        <a:pt x="3434" y="2426"/>
                      </a:cubicBezTo>
                      <a:cubicBezTo>
                        <a:pt x="3434" y="2867"/>
                        <a:pt x="3718" y="3245"/>
                        <a:pt x="4159" y="3403"/>
                      </a:cubicBezTo>
                      <a:lnTo>
                        <a:pt x="4159" y="4190"/>
                      </a:lnTo>
                      <a:lnTo>
                        <a:pt x="1040" y="4190"/>
                      </a:lnTo>
                      <a:cubicBezTo>
                        <a:pt x="441" y="4190"/>
                        <a:pt x="0" y="4663"/>
                        <a:pt x="0" y="5230"/>
                      </a:cubicBezTo>
                      <a:lnTo>
                        <a:pt x="0" y="10775"/>
                      </a:lnTo>
                      <a:cubicBezTo>
                        <a:pt x="0" y="11373"/>
                        <a:pt x="473" y="11783"/>
                        <a:pt x="1040" y="11783"/>
                      </a:cubicBezTo>
                      <a:lnTo>
                        <a:pt x="10775" y="11783"/>
                      </a:lnTo>
                      <a:cubicBezTo>
                        <a:pt x="11342" y="11783"/>
                        <a:pt x="11783" y="11310"/>
                        <a:pt x="11783" y="10775"/>
                      </a:cubicBezTo>
                      <a:lnTo>
                        <a:pt x="11783" y="5230"/>
                      </a:lnTo>
                      <a:cubicBezTo>
                        <a:pt x="11783" y="4663"/>
                        <a:pt x="11342" y="4190"/>
                        <a:pt x="10775" y="4190"/>
                      </a:cubicBezTo>
                      <a:lnTo>
                        <a:pt x="7624" y="4190"/>
                      </a:lnTo>
                      <a:lnTo>
                        <a:pt x="7624" y="3403"/>
                      </a:lnTo>
                      <a:cubicBezTo>
                        <a:pt x="8002" y="3245"/>
                        <a:pt x="8317" y="2899"/>
                        <a:pt x="8317" y="2426"/>
                      </a:cubicBezTo>
                      <a:cubicBezTo>
                        <a:pt x="8317" y="1985"/>
                        <a:pt x="8034" y="1607"/>
                        <a:pt x="7624" y="1449"/>
                      </a:cubicBezTo>
                      <a:lnTo>
                        <a:pt x="7624" y="347"/>
                      </a:lnTo>
                      <a:cubicBezTo>
                        <a:pt x="7624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7" name="Google Shape;9191;p73">
                  <a:extLst>
                    <a:ext uri="{FF2B5EF4-FFF2-40B4-BE49-F238E27FC236}">
                      <a16:creationId xmlns:a16="http://schemas.microsoft.com/office/drawing/2014/main" id="{C4D0A767-1AED-2D82-66D9-910FA61816BA}"/>
                    </a:ext>
                  </a:extLst>
                </p:cNvPr>
                <p:cNvSpPr/>
                <p:nvPr/>
              </p:nvSpPr>
              <p:spPr>
                <a:xfrm>
                  <a:off x="4840200" y="2103350"/>
                  <a:ext cx="1047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844" y="693"/>
                      </a:lnTo>
                      <a:cubicBezTo>
                        <a:pt x="4033" y="693"/>
                        <a:pt x="4191" y="536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8" name="Google Shape;9192;p73">
                  <a:extLst>
                    <a:ext uri="{FF2B5EF4-FFF2-40B4-BE49-F238E27FC236}">
                      <a16:creationId xmlns:a16="http://schemas.microsoft.com/office/drawing/2014/main" id="{E90BB7E8-A486-B835-342A-C64631732990}"/>
                    </a:ext>
                  </a:extLst>
                </p:cNvPr>
                <p:cNvSpPr/>
                <p:nvPr/>
              </p:nvSpPr>
              <p:spPr>
                <a:xfrm>
                  <a:off x="4840200" y="2137200"/>
                  <a:ext cx="1047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8"/>
                        <a:pt x="4191" y="379"/>
                      </a:cubicBezTo>
                      <a:cubicBezTo>
                        <a:pt x="4191" y="158"/>
                        <a:pt x="4033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9" name="Google Shape;9193;p73">
                  <a:extLst>
                    <a:ext uri="{FF2B5EF4-FFF2-40B4-BE49-F238E27FC236}">
                      <a16:creationId xmlns:a16="http://schemas.microsoft.com/office/drawing/2014/main" id="{4CFF304D-EEB2-1191-26AE-88C1F0E80461}"/>
                    </a:ext>
                  </a:extLst>
                </p:cNvPr>
                <p:cNvSpPr/>
                <p:nvPr/>
              </p:nvSpPr>
              <p:spPr>
                <a:xfrm>
                  <a:off x="4840200" y="2171875"/>
                  <a:ext cx="1047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7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47" name="Google Shape;9194;p73">
                <a:extLst>
                  <a:ext uri="{FF2B5EF4-FFF2-40B4-BE49-F238E27FC236}">
                    <a16:creationId xmlns:a16="http://schemas.microsoft.com/office/drawing/2014/main" id="{6E1E4D47-8A0B-6EDF-FA52-73FFC114AD5C}"/>
                  </a:ext>
                </a:extLst>
              </p:cNvPr>
              <p:cNvSpPr/>
              <p:nvPr/>
            </p:nvSpPr>
            <p:spPr>
              <a:xfrm>
                <a:off x="7743630" y="2282294"/>
                <a:ext cx="499261" cy="49795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5923" y="2080"/>
                    </a:moveTo>
                    <a:cubicBezTo>
                      <a:pt x="6459" y="2080"/>
                      <a:pt x="6932" y="2552"/>
                      <a:pt x="6932" y="3119"/>
                    </a:cubicBezTo>
                    <a:lnTo>
                      <a:pt x="6932" y="3466"/>
                    </a:lnTo>
                    <a:lnTo>
                      <a:pt x="4884" y="3466"/>
                    </a:lnTo>
                    <a:lnTo>
                      <a:pt x="4884" y="3119"/>
                    </a:lnTo>
                    <a:cubicBezTo>
                      <a:pt x="4884" y="2521"/>
                      <a:pt x="5356" y="2080"/>
                      <a:pt x="5923" y="2080"/>
                    </a:cubicBezTo>
                    <a:close/>
                    <a:moveTo>
                      <a:pt x="5923" y="662"/>
                    </a:moveTo>
                    <a:cubicBezTo>
                      <a:pt x="7247" y="662"/>
                      <a:pt x="8349" y="1765"/>
                      <a:pt x="8349" y="3119"/>
                    </a:cubicBezTo>
                    <a:lnTo>
                      <a:pt x="8349" y="3466"/>
                    </a:lnTo>
                    <a:lnTo>
                      <a:pt x="7656" y="3466"/>
                    </a:lnTo>
                    <a:lnTo>
                      <a:pt x="7656" y="3119"/>
                    </a:lnTo>
                    <a:cubicBezTo>
                      <a:pt x="7656" y="2174"/>
                      <a:pt x="6869" y="1387"/>
                      <a:pt x="5923" y="1387"/>
                    </a:cubicBezTo>
                    <a:cubicBezTo>
                      <a:pt x="4978" y="1387"/>
                      <a:pt x="4191" y="2174"/>
                      <a:pt x="4191" y="3119"/>
                    </a:cubicBezTo>
                    <a:lnTo>
                      <a:pt x="4191" y="3466"/>
                    </a:lnTo>
                    <a:lnTo>
                      <a:pt x="3466" y="3466"/>
                    </a:lnTo>
                    <a:lnTo>
                      <a:pt x="3466" y="3119"/>
                    </a:lnTo>
                    <a:cubicBezTo>
                      <a:pt x="3466" y="1765"/>
                      <a:pt x="4569" y="662"/>
                      <a:pt x="5923" y="662"/>
                    </a:cubicBezTo>
                    <a:close/>
                    <a:moveTo>
                      <a:pt x="1387" y="4191"/>
                    </a:moveTo>
                    <a:lnTo>
                      <a:pt x="1387" y="6742"/>
                    </a:lnTo>
                    <a:cubicBezTo>
                      <a:pt x="946" y="6490"/>
                      <a:pt x="662" y="6018"/>
                      <a:pt x="662" y="5545"/>
                    </a:cubicBezTo>
                    <a:lnTo>
                      <a:pt x="662" y="4537"/>
                    </a:lnTo>
                    <a:cubicBezTo>
                      <a:pt x="662" y="4348"/>
                      <a:pt x="820" y="4191"/>
                      <a:pt x="1040" y="4191"/>
                    </a:cubicBezTo>
                    <a:close/>
                    <a:moveTo>
                      <a:pt x="10775" y="4128"/>
                    </a:moveTo>
                    <a:cubicBezTo>
                      <a:pt x="10996" y="4128"/>
                      <a:pt x="11153" y="4285"/>
                      <a:pt x="11153" y="4506"/>
                    </a:cubicBezTo>
                    <a:lnTo>
                      <a:pt x="11153" y="5545"/>
                    </a:lnTo>
                    <a:cubicBezTo>
                      <a:pt x="11153" y="6081"/>
                      <a:pt x="10870" y="6490"/>
                      <a:pt x="10429" y="6742"/>
                    </a:cubicBezTo>
                    <a:lnTo>
                      <a:pt x="10429" y="4128"/>
                    </a:lnTo>
                    <a:close/>
                    <a:moveTo>
                      <a:pt x="8349" y="4191"/>
                    </a:moveTo>
                    <a:lnTo>
                      <a:pt x="8349" y="6931"/>
                    </a:lnTo>
                    <a:lnTo>
                      <a:pt x="3498" y="6931"/>
                    </a:lnTo>
                    <a:lnTo>
                      <a:pt x="3498" y="4191"/>
                    </a:lnTo>
                    <a:close/>
                    <a:moveTo>
                      <a:pt x="6270" y="7593"/>
                    </a:moveTo>
                    <a:lnTo>
                      <a:pt x="6270" y="7971"/>
                    </a:lnTo>
                    <a:cubicBezTo>
                      <a:pt x="6270" y="8160"/>
                      <a:pt x="6112" y="8318"/>
                      <a:pt x="5923" y="8318"/>
                    </a:cubicBezTo>
                    <a:cubicBezTo>
                      <a:pt x="5703" y="8318"/>
                      <a:pt x="5545" y="8160"/>
                      <a:pt x="5545" y="7971"/>
                    </a:cubicBezTo>
                    <a:lnTo>
                      <a:pt x="5545" y="7593"/>
                    </a:lnTo>
                    <a:close/>
                    <a:moveTo>
                      <a:pt x="662" y="7089"/>
                    </a:moveTo>
                    <a:cubicBezTo>
                      <a:pt x="883" y="7278"/>
                      <a:pt x="1103" y="7404"/>
                      <a:pt x="1387" y="7467"/>
                    </a:cubicBezTo>
                    <a:lnTo>
                      <a:pt x="1387" y="11153"/>
                    </a:lnTo>
                    <a:lnTo>
                      <a:pt x="1040" y="11153"/>
                    </a:lnTo>
                    <a:cubicBezTo>
                      <a:pt x="820" y="11153"/>
                      <a:pt x="662" y="10996"/>
                      <a:pt x="662" y="10807"/>
                    </a:cubicBezTo>
                    <a:lnTo>
                      <a:pt x="662" y="7089"/>
                    </a:lnTo>
                    <a:close/>
                    <a:moveTo>
                      <a:pt x="2804" y="4191"/>
                    </a:moveTo>
                    <a:lnTo>
                      <a:pt x="2804" y="11153"/>
                    </a:lnTo>
                    <a:lnTo>
                      <a:pt x="2080" y="11153"/>
                    </a:lnTo>
                    <a:lnTo>
                      <a:pt x="2080" y="4191"/>
                    </a:lnTo>
                    <a:close/>
                    <a:moveTo>
                      <a:pt x="8318" y="7656"/>
                    </a:moveTo>
                    <a:lnTo>
                      <a:pt x="8318" y="11153"/>
                    </a:lnTo>
                    <a:lnTo>
                      <a:pt x="3498" y="11153"/>
                    </a:lnTo>
                    <a:lnTo>
                      <a:pt x="3498" y="7656"/>
                    </a:lnTo>
                    <a:lnTo>
                      <a:pt x="4884" y="7656"/>
                    </a:lnTo>
                    <a:lnTo>
                      <a:pt x="4884" y="8003"/>
                    </a:lnTo>
                    <a:cubicBezTo>
                      <a:pt x="4884" y="8601"/>
                      <a:pt x="5356" y="9011"/>
                      <a:pt x="5923" y="9011"/>
                    </a:cubicBezTo>
                    <a:cubicBezTo>
                      <a:pt x="6459" y="9011"/>
                      <a:pt x="6932" y="8538"/>
                      <a:pt x="6932" y="8003"/>
                    </a:cubicBezTo>
                    <a:lnTo>
                      <a:pt x="6932" y="7656"/>
                    </a:lnTo>
                    <a:close/>
                    <a:moveTo>
                      <a:pt x="9767" y="4191"/>
                    </a:moveTo>
                    <a:lnTo>
                      <a:pt x="9767" y="11153"/>
                    </a:lnTo>
                    <a:lnTo>
                      <a:pt x="9074" y="11153"/>
                    </a:lnTo>
                    <a:lnTo>
                      <a:pt x="9074" y="4191"/>
                    </a:lnTo>
                    <a:close/>
                    <a:moveTo>
                      <a:pt x="11153" y="7120"/>
                    </a:moveTo>
                    <a:lnTo>
                      <a:pt x="11153" y="10807"/>
                    </a:lnTo>
                    <a:cubicBezTo>
                      <a:pt x="11153" y="10996"/>
                      <a:pt x="10996" y="11153"/>
                      <a:pt x="10807" y="11153"/>
                    </a:cubicBezTo>
                    <a:lnTo>
                      <a:pt x="10429" y="11153"/>
                    </a:lnTo>
                    <a:lnTo>
                      <a:pt x="10429" y="7530"/>
                    </a:lnTo>
                    <a:cubicBezTo>
                      <a:pt x="10712" y="7436"/>
                      <a:pt x="10964" y="7278"/>
                      <a:pt x="11153" y="7120"/>
                    </a:cubicBezTo>
                    <a:close/>
                    <a:moveTo>
                      <a:pt x="5923" y="0"/>
                    </a:moveTo>
                    <a:cubicBezTo>
                      <a:pt x="4191" y="0"/>
                      <a:pt x="2804" y="1418"/>
                      <a:pt x="2804" y="3119"/>
                    </a:cubicBezTo>
                    <a:lnTo>
                      <a:pt x="2804" y="3466"/>
                    </a:lnTo>
                    <a:lnTo>
                      <a:pt x="1040" y="3466"/>
                    </a:lnTo>
                    <a:cubicBezTo>
                      <a:pt x="442" y="3466"/>
                      <a:pt x="1" y="3939"/>
                      <a:pt x="1" y="4474"/>
                    </a:cubicBezTo>
                    <a:lnTo>
                      <a:pt x="1" y="5514"/>
                    </a:lnTo>
                    <a:lnTo>
                      <a:pt x="1" y="10744"/>
                    </a:lnTo>
                    <a:cubicBezTo>
                      <a:pt x="1" y="11342"/>
                      <a:pt x="473" y="11783"/>
                      <a:pt x="1040" y="11783"/>
                    </a:cubicBezTo>
                    <a:lnTo>
                      <a:pt x="10807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514"/>
                    </a:lnTo>
                    <a:lnTo>
                      <a:pt x="11815" y="4474"/>
                    </a:lnTo>
                    <a:cubicBezTo>
                      <a:pt x="11815" y="3939"/>
                      <a:pt x="11374" y="3466"/>
                      <a:pt x="10807" y="3466"/>
                    </a:cubicBezTo>
                    <a:lnTo>
                      <a:pt x="9011" y="3466"/>
                    </a:lnTo>
                    <a:lnTo>
                      <a:pt x="9011" y="3119"/>
                    </a:lnTo>
                    <a:cubicBezTo>
                      <a:pt x="9011" y="1387"/>
                      <a:pt x="7593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48" name="Google Shape;9195;p73">
                <a:extLst>
                  <a:ext uri="{FF2B5EF4-FFF2-40B4-BE49-F238E27FC236}">
                    <a16:creationId xmlns:a16="http://schemas.microsoft.com/office/drawing/2014/main" id="{E6B0D81E-A7FC-7318-E7BE-2394AC9850D9}"/>
                  </a:ext>
                </a:extLst>
              </p:cNvPr>
              <p:cNvSpPr/>
              <p:nvPr/>
            </p:nvSpPr>
            <p:spPr>
              <a:xfrm>
                <a:off x="7773590" y="2923979"/>
                <a:ext cx="439341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78" extrusionOk="0">
                    <a:moveTo>
                      <a:pt x="5135" y="725"/>
                    </a:moveTo>
                    <a:cubicBezTo>
                      <a:pt x="6868" y="725"/>
                      <a:pt x="8254" y="2142"/>
                      <a:pt x="8254" y="3844"/>
                    </a:cubicBezTo>
                    <a:lnTo>
                      <a:pt x="8254" y="5923"/>
                    </a:lnTo>
                    <a:cubicBezTo>
                      <a:pt x="8254" y="6112"/>
                      <a:pt x="8097" y="6270"/>
                      <a:pt x="7908" y="6270"/>
                    </a:cubicBezTo>
                    <a:lnTo>
                      <a:pt x="7498" y="6270"/>
                    </a:lnTo>
                    <a:cubicBezTo>
                      <a:pt x="7561" y="6144"/>
                      <a:pt x="7561" y="6049"/>
                      <a:pt x="7561" y="5923"/>
                    </a:cubicBezTo>
                    <a:lnTo>
                      <a:pt x="7561" y="3844"/>
                    </a:lnTo>
                    <a:cubicBezTo>
                      <a:pt x="7561" y="3623"/>
                      <a:pt x="7404" y="3466"/>
                      <a:pt x="7183" y="3466"/>
                    </a:cubicBezTo>
                    <a:lnTo>
                      <a:pt x="6490" y="3466"/>
                    </a:lnTo>
                    <a:cubicBezTo>
                      <a:pt x="5892" y="3466"/>
                      <a:pt x="5450" y="2993"/>
                      <a:pt x="5450" y="2458"/>
                    </a:cubicBezTo>
                    <a:lnTo>
                      <a:pt x="5450" y="1733"/>
                    </a:lnTo>
                    <a:cubicBezTo>
                      <a:pt x="5450" y="1544"/>
                      <a:pt x="5293" y="1386"/>
                      <a:pt x="5104" y="1386"/>
                    </a:cubicBezTo>
                    <a:cubicBezTo>
                      <a:pt x="4915" y="1386"/>
                      <a:pt x="4757" y="1544"/>
                      <a:pt x="4757" y="1733"/>
                    </a:cubicBezTo>
                    <a:lnTo>
                      <a:pt x="4757" y="2458"/>
                    </a:lnTo>
                    <a:cubicBezTo>
                      <a:pt x="4757" y="3056"/>
                      <a:pt x="4285" y="3466"/>
                      <a:pt x="3718" y="3466"/>
                    </a:cubicBezTo>
                    <a:lnTo>
                      <a:pt x="3088" y="3466"/>
                    </a:lnTo>
                    <a:cubicBezTo>
                      <a:pt x="2899" y="3466"/>
                      <a:pt x="2741" y="3623"/>
                      <a:pt x="2741" y="3844"/>
                    </a:cubicBezTo>
                    <a:lnTo>
                      <a:pt x="2741" y="5923"/>
                    </a:lnTo>
                    <a:cubicBezTo>
                      <a:pt x="2741" y="6049"/>
                      <a:pt x="2741" y="6144"/>
                      <a:pt x="2773" y="6270"/>
                    </a:cubicBezTo>
                    <a:lnTo>
                      <a:pt x="2395" y="6270"/>
                    </a:lnTo>
                    <a:cubicBezTo>
                      <a:pt x="2205" y="6270"/>
                      <a:pt x="2048" y="6112"/>
                      <a:pt x="2048" y="5923"/>
                    </a:cubicBezTo>
                    <a:lnTo>
                      <a:pt x="2048" y="3844"/>
                    </a:lnTo>
                    <a:cubicBezTo>
                      <a:pt x="2048" y="2111"/>
                      <a:pt x="3466" y="725"/>
                      <a:pt x="5135" y="725"/>
                    </a:cubicBezTo>
                    <a:close/>
                    <a:moveTo>
                      <a:pt x="5230" y="3466"/>
                    </a:moveTo>
                    <a:cubicBezTo>
                      <a:pt x="5545" y="3907"/>
                      <a:pt x="6049" y="4190"/>
                      <a:pt x="6585" y="4190"/>
                    </a:cubicBezTo>
                    <a:lnTo>
                      <a:pt x="6963" y="4190"/>
                    </a:lnTo>
                    <a:lnTo>
                      <a:pt x="6963" y="5955"/>
                    </a:lnTo>
                    <a:lnTo>
                      <a:pt x="6931" y="5955"/>
                    </a:lnTo>
                    <a:cubicBezTo>
                      <a:pt x="6931" y="6553"/>
                      <a:pt x="6459" y="6994"/>
                      <a:pt x="5892" y="6994"/>
                    </a:cubicBezTo>
                    <a:lnTo>
                      <a:pt x="4505" y="6994"/>
                    </a:lnTo>
                    <a:cubicBezTo>
                      <a:pt x="3938" y="6994"/>
                      <a:pt x="3497" y="6522"/>
                      <a:pt x="3497" y="5955"/>
                    </a:cubicBezTo>
                    <a:lnTo>
                      <a:pt x="3497" y="4190"/>
                    </a:lnTo>
                    <a:lnTo>
                      <a:pt x="3844" y="4190"/>
                    </a:lnTo>
                    <a:cubicBezTo>
                      <a:pt x="4379" y="4190"/>
                      <a:pt x="4915" y="3907"/>
                      <a:pt x="5230" y="3466"/>
                    </a:cubicBezTo>
                    <a:close/>
                    <a:moveTo>
                      <a:pt x="6301" y="7624"/>
                    </a:moveTo>
                    <a:cubicBezTo>
                      <a:pt x="6396" y="8034"/>
                      <a:pt x="6805" y="8349"/>
                      <a:pt x="7278" y="8349"/>
                    </a:cubicBezTo>
                    <a:lnTo>
                      <a:pt x="7624" y="8349"/>
                    </a:lnTo>
                    <a:lnTo>
                      <a:pt x="7624" y="9200"/>
                    </a:lnTo>
                    <a:cubicBezTo>
                      <a:pt x="6852" y="9546"/>
                      <a:pt x="6025" y="9719"/>
                      <a:pt x="5198" y="9719"/>
                    </a:cubicBezTo>
                    <a:cubicBezTo>
                      <a:pt x="4371" y="9719"/>
                      <a:pt x="3544" y="9546"/>
                      <a:pt x="2773" y="9200"/>
                    </a:cubicBezTo>
                    <a:lnTo>
                      <a:pt x="2773" y="8349"/>
                    </a:lnTo>
                    <a:lnTo>
                      <a:pt x="3119" y="8349"/>
                    </a:lnTo>
                    <a:cubicBezTo>
                      <a:pt x="3560" y="8349"/>
                      <a:pt x="3970" y="8034"/>
                      <a:pt x="4127" y="7624"/>
                    </a:cubicBezTo>
                    <a:cubicBezTo>
                      <a:pt x="4253" y="7656"/>
                      <a:pt x="4411" y="7656"/>
                      <a:pt x="4505" y="7656"/>
                    </a:cubicBezTo>
                    <a:lnTo>
                      <a:pt x="5892" y="7656"/>
                    </a:lnTo>
                    <a:cubicBezTo>
                      <a:pt x="6018" y="7656"/>
                      <a:pt x="6175" y="7656"/>
                      <a:pt x="6301" y="7624"/>
                    </a:cubicBezTo>
                    <a:close/>
                    <a:moveTo>
                      <a:pt x="2079" y="8349"/>
                    </a:moveTo>
                    <a:lnTo>
                      <a:pt x="2079" y="11153"/>
                    </a:lnTo>
                    <a:lnTo>
                      <a:pt x="693" y="11153"/>
                    </a:lnTo>
                    <a:lnTo>
                      <a:pt x="693" y="9389"/>
                    </a:lnTo>
                    <a:cubicBezTo>
                      <a:pt x="693" y="8790"/>
                      <a:pt x="1166" y="8349"/>
                      <a:pt x="1733" y="8349"/>
                    </a:cubicBezTo>
                    <a:close/>
                    <a:moveTo>
                      <a:pt x="7656" y="9924"/>
                    </a:moveTo>
                    <a:lnTo>
                      <a:pt x="7656" y="11153"/>
                    </a:lnTo>
                    <a:lnTo>
                      <a:pt x="2773" y="11153"/>
                    </a:lnTo>
                    <a:lnTo>
                      <a:pt x="2773" y="9924"/>
                    </a:lnTo>
                    <a:cubicBezTo>
                      <a:pt x="3560" y="10239"/>
                      <a:pt x="4411" y="10397"/>
                      <a:pt x="5230" y="10397"/>
                    </a:cubicBezTo>
                    <a:cubicBezTo>
                      <a:pt x="6049" y="10397"/>
                      <a:pt x="6868" y="10239"/>
                      <a:pt x="7656" y="9924"/>
                    </a:cubicBezTo>
                    <a:close/>
                    <a:moveTo>
                      <a:pt x="8664" y="8349"/>
                    </a:moveTo>
                    <a:cubicBezTo>
                      <a:pt x="9231" y="8349"/>
                      <a:pt x="9672" y="8821"/>
                      <a:pt x="9672" y="9389"/>
                    </a:cubicBezTo>
                    <a:lnTo>
                      <a:pt x="9672" y="11153"/>
                    </a:lnTo>
                    <a:lnTo>
                      <a:pt x="8286" y="11153"/>
                    </a:lnTo>
                    <a:lnTo>
                      <a:pt x="8286" y="8349"/>
                    </a:lnTo>
                    <a:close/>
                    <a:moveTo>
                      <a:pt x="5198" y="0"/>
                    </a:moveTo>
                    <a:cubicBezTo>
                      <a:pt x="3088" y="0"/>
                      <a:pt x="1355" y="1701"/>
                      <a:pt x="1355" y="3844"/>
                    </a:cubicBezTo>
                    <a:lnTo>
                      <a:pt x="1355" y="5923"/>
                    </a:lnTo>
                    <a:cubicBezTo>
                      <a:pt x="1355" y="6522"/>
                      <a:pt x="1827" y="6931"/>
                      <a:pt x="2395" y="6931"/>
                    </a:cubicBezTo>
                    <a:lnTo>
                      <a:pt x="3088" y="6931"/>
                    </a:lnTo>
                    <a:cubicBezTo>
                      <a:pt x="3182" y="7057"/>
                      <a:pt x="3308" y="7183"/>
                      <a:pt x="3466" y="7309"/>
                    </a:cubicBezTo>
                    <a:cubicBezTo>
                      <a:pt x="3466" y="7530"/>
                      <a:pt x="3308" y="7687"/>
                      <a:pt x="3088" y="7687"/>
                    </a:cubicBezTo>
                    <a:lnTo>
                      <a:pt x="1733" y="7687"/>
                    </a:lnTo>
                    <a:cubicBezTo>
                      <a:pt x="788" y="7687"/>
                      <a:pt x="0" y="8475"/>
                      <a:pt x="0" y="9420"/>
                    </a:cubicBezTo>
                    <a:lnTo>
                      <a:pt x="0" y="11499"/>
                    </a:lnTo>
                    <a:cubicBezTo>
                      <a:pt x="0" y="11720"/>
                      <a:pt x="158" y="11877"/>
                      <a:pt x="347" y="11877"/>
                    </a:cubicBezTo>
                    <a:lnTo>
                      <a:pt x="10019" y="11877"/>
                    </a:lnTo>
                    <a:cubicBezTo>
                      <a:pt x="10239" y="11877"/>
                      <a:pt x="10397" y="11720"/>
                      <a:pt x="10397" y="11499"/>
                    </a:cubicBezTo>
                    <a:lnTo>
                      <a:pt x="10397" y="9420"/>
                    </a:lnTo>
                    <a:cubicBezTo>
                      <a:pt x="10397" y="8475"/>
                      <a:pt x="9609" y="7687"/>
                      <a:pt x="8664" y="7687"/>
                    </a:cubicBezTo>
                    <a:lnTo>
                      <a:pt x="7278" y="7687"/>
                    </a:lnTo>
                    <a:cubicBezTo>
                      <a:pt x="7089" y="7687"/>
                      <a:pt x="6931" y="7530"/>
                      <a:pt x="6931" y="7341"/>
                    </a:cubicBezTo>
                    <a:cubicBezTo>
                      <a:pt x="7026" y="7246"/>
                      <a:pt x="7152" y="7152"/>
                      <a:pt x="7278" y="6994"/>
                    </a:cubicBezTo>
                    <a:lnTo>
                      <a:pt x="7971" y="6994"/>
                    </a:lnTo>
                    <a:cubicBezTo>
                      <a:pt x="8569" y="6994"/>
                      <a:pt x="9011" y="6522"/>
                      <a:pt x="9011" y="5955"/>
                    </a:cubicBezTo>
                    <a:lnTo>
                      <a:pt x="9011" y="3844"/>
                    </a:lnTo>
                    <a:cubicBezTo>
                      <a:pt x="9011" y="1733"/>
                      <a:pt x="7309" y="0"/>
                      <a:pt x="5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49" name="Google Shape;9196;p73">
                <a:extLst>
                  <a:ext uri="{FF2B5EF4-FFF2-40B4-BE49-F238E27FC236}">
                    <a16:creationId xmlns:a16="http://schemas.microsoft.com/office/drawing/2014/main" id="{3D9D1634-D652-5C46-4CA3-6916E4CFD6A4}"/>
                  </a:ext>
                </a:extLst>
              </p:cNvPr>
              <p:cNvGrpSpPr/>
              <p:nvPr/>
            </p:nvGrpSpPr>
            <p:grpSpPr>
              <a:xfrm>
                <a:off x="10280367" y="2282300"/>
                <a:ext cx="499261" cy="497951"/>
                <a:chOff x="6131900" y="2301825"/>
                <a:chExt cx="295375" cy="294600"/>
              </a:xfrm>
              <a:grpFill/>
            </p:grpSpPr>
            <p:sp>
              <p:nvSpPr>
                <p:cNvPr id="8061" name="Google Shape;9197;p73">
                  <a:extLst>
                    <a:ext uri="{FF2B5EF4-FFF2-40B4-BE49-F238E27FC236}">
                      <a16:creationId xmlns:a16="http://schemas.microsoft.com/office/drawing/2014/main" id="{E3A53DEF-8A2D-A427-623F-9F8197D1B994}"/>
                    </a:ext>
                  </a:extLst>
                </p:cNvPr>
                <p:cNvSpPr/>
                <p:nvPr/>
              </p:nvSpPr>
              <p:spPr>
                <a:xfrm>
                  <a:off x="6131900" y="2301825"/>
                  <a:ext cx="295375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784" extrusionOk="0">
                      <a:moveTo>
                        <a:pt x="3813" y="630"/>
                      </a:moveTo>
                      <a:cubicBezTo>
                        <a:pt x="4002" y="630"/>
                        <a:pt x="4159" y="788"/>
                        <a:pt x="4159" y="977"/>
                      </a:cubicBezTo>
                      <a:lnTo>
                        <a:pt x="4159" y="1355"/>
                      </a:lnTo>
                      <a:lnTo>
                        <a:pt x="1387" y="1355"/>
                      </a:lnTo>
                      <a:lnTo>
                        <a:pt x="1387" y="977"/>
                      </a:lnTo>
                      <a:lnTo>
                        <a:pt x="1355" y="977"/>
                      </a:lnTo>
                      <a:cubicBezTo>
                        <a:pt x="1355" y="788"/>
                        <a:pt x="1513" y="630"/>
                        <a:pt x="1733" y="630"/>
                      </a:cubicBezTo>
                      <a:close/>
                      <a:moveTo>
                        <a:pt x="10114" y="1355"/>
                      </a:moveTo>
                      <a:cubicBezTo>
                        <a:pt x="10303" y="1355"/>
                        <a:pt x="10460" y="1513"/>
                        <a:pt x="10460" y="1702"/>
                      </a:cubicBezTo>
                      <a:lnTo>
                        <a:pt x="10460" y="3434"/>
                      </a:lnTo>
                      <a:lnTo>
                        <a:pt x="7688" y="3434"/>
                      </a:lnTo>
                      <a:cubicBezTo>
                        <a:pt x="7656" y="3277"/>
                        <a:pt x="7656" y="1859"/>
                        <a:pt x="7656" y="1702"/>
                      </a:cubicBezTo>
                      <a:cubicBezTo>
                        <a:pt x="7656" y="1513"/>
                        <a:pt x="7814" y="1355"/>
                        <a:pt x="8034" y="1355"/>
                      </a:cubicBezTo>
                      <a:close/>
                      <a:moveTo>
                        <a:pt x="4128" y="2048"/>
                      </a:moveTo>
                      <a:lnTo>
                        <a:pt x="4128" y="4821"/>
                      </a:lnTo>
                      <a:lnTo>
                        <a:pt x="1355" y="4821"/>
                      </a:lnTo>
                      <a:lnTo>
                        <a:pt x="1355" y="2048"/>
                      </a:lnTo>
                      <a:close/>
                      <a:moveTo>
                        <a:pt x="6617" y="2048"/>
                      </a:moveTo>
                      <a:cubicBezTo>
                        <a:pt x="6806" y="2048"/>
                        <a:pt x="6963" y="2206"/>
                        <a:pt x="6963" y="2395"/>
                      </a:cubicBezTo>
                      <a:lnTo>
                        <a:pt x="6963" y="4852"/>
                      </a:lnTo>
                      <a:lnTo>
                        <a:pt x="4821" y="4852"/>
                      </a:lnTo>
                      <a:lnTo>
                        <a:pt x="4821" y="2395"/>
                      </a:lnTo>
                      <a:cubicBezTo>
                        <a:pt x="4821" y="2206"/>
                        <a:pt x="4978" y="2048"/>
                        <a:pt x="5167" y="2048"/>
                      </a:cubicBezTo>
                      <a:close/>
                      <a:moveTo>
                        <a:pt x="10429" y="4127"/>
                      </a:moveTo>
                      <a:lnTo>
                        <a:pt x="10429" y="4852"/>
                      </a:lnTo>
                      <a:lnTo>
                        <a:pt x="7656" y="4852"/>
                      </a:lnTo>
                      <a:lnTo>
                        <a:pt x="7656" y="4127"/>
                      </a:lnTo>
                      <a:close/>
                      <a:moveTo>
                        <a:pt x="10775" y="5514"/>
                      </a:moveTo>
                      <a:cubicBezTo>
                        <a:pt x="10964" y="5514"/>
                        <a:pt x="11122" y="5671"/>
                        <a:pt x="11122" y="5860"/>
                      </a:cubicBezTo>
                      <a:lnTo>
                        <a:pt x="11122" y="10744"/>
                      </a:lnTo>
                      <a:cubicBezTo>
                        <a:pt x="11122" y="10964"/>
                        <a:pt x="10964" y="11122"/>
                        <a:pt x="10775" y="11122"/>
                      </a:cubicBezTo>
                      <a:lnTo>
                        <a:pt x="1009" y="11122"/>
                      </a:lnTo>
                      <a:cubicBezTo>
                        <a:pt x="820" y="11122"/>
                        <a:pt x="662" y="10964"/>
                        <a:pt x="662" y="10744"/>
                      </a:cubicBezTo>
                      <a:lnTo>
                        <a:pt x="662" y="5860"/>
                      </a:lnTo>
                      <a:cubicBezTo>
                        <a:pt x="662" y="5671"/>
                        <a:pt x="820" y="5514"/>
                        <a:pt x="1009" y="5514"/>
                      </a:cubicBezTo>
                      <a:close/>
                      <a:moveTo>
                        <a:pt x="1733" y="0"/>
                      </a:moveTo>
                      <a:cubicBezTo>
                        <a:pt x="1135" y="0"/>
                        <a:pt x="694" y="473"/>
                        <a:pt x="694" y="1040"/>
                      </a:cubicBezTo>
                      <a:lnTo>
                        <a:pt x="694" y="4884"/>
                      </a:lnTo>
                      <a:cubicBezTo>
                        <a:pt x="316" y="5041"/>
                        <a:pt x="1" y="5388"/>
                        <a:pt x="1" y="5860"/>
                      </a:cubicBezTo>
                      <a:lnTo>
                        <a:pt x="1" y="10744"/>
                      </a:lnTo>
                      <a:cubicBezTo>
                        <a:pt x="1" y="11342"/>
                        <a:pt x="473" y="11783"/>
                        <a:pt x="1009" y="11783"/>
                      </a:cubicBezTo>
                      <a:lnTo>
                        <a:pt x="10775" y="11783"/>
                      </a:lnTo>
                      <a:cubicBezTo>
                        <a:pt x="11374" y="11783"/>
                        <a:pt x="11815" y="11311"/>
                        <a:pt x="11815" y="10744"/>
                      </a:cubicBezTo>
                      <a:lnTo>
                        <a:pt x="11815" y="5860"/>
                      </a:lnTo>
                      <a:cubicBezTo>
                        <a:pt x="11815" y="5388"/>
                        <a:pt x="11531" y="5010"/>
                        <a:pt x="11122" y="4884"/>
                      </a:cubicBezTo>
                      <a:lnTo>
                        <a:pt x="11122" y="1702"/>
                      </a:lnTo>
                      <a:cubicBezTo>
                        <a:pt x="11122" y="1103"/>
                        <a:pt x="10649" y="662"/>
                        <a:pt x="10114" y="662"/>
                      </a:cubicBezTo>
                      <a:lnTo>
                        <a:pt x="8034" y="662"/>
                      </a:lnTo>
                      <a:cubicBezTo>
                        <a:pt x="7530" y="662"/>
                        <a:pt x="7152" y="977"/>
                        <a:pt x="7026" y="1418"/>
                      </a:cubicBezTo>
                      <a:cubicBezTo>
                        <a:pt x="6932" y="1387"/>
                        <a:pt x="6806" y="1355"/>
                        <a:pt x="6648" y="1355"/>
                      </a:cubicBezTo>
                      <a:lnTo>
                        <a:pt x="5230" y="1355"/>
                      </a:lnTo>
                      <a:cubicBezTo>
                        <a:pt x="5104" y="1355"/>
                        <a:pt x="4978" y="1387"/>
                        <a:pt x="4884" y="1418"/>
                      </a:cubicBezTo>
                      <a:lnTo>
                        <a:pt x="4884" y="1040"/>
                      </a:lnTo>
                      <a:cubicBezTo>
                        <a:pt x="4884" y="441"/>
                        <a:pt x="4380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2" name="Google Shape;9198;p73">
                  <a:extLst>
                    <a:ext uri="{FF2B5EF4-FFF2-40B4-BE49-F238E27FC236}">
                      <a16:creationId xmlns:a16="http://schemas.microsoft.com/office/drawing/2014/main" id="{D63E6CAC-95E2-6173-43BF-074D11815550}"/>
                    </a:ext>
                  </a:extLst>
                </p:cNvPr>
                <p:cNvSpPr/>
                <p:nvPr/>
              </p:nvSpPr>
              <p:spPr>
                <a:xfrm>
                  <a:off x="6218550" y="2456200"/>
                  <a:ext cx="1221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049" extrusionOk="0">
                      <a:moveTo>
                        <a:pt x="3844" y="725"/>
                      </a:moveTo>
                      <a:cubicBezTo>
                        <a:pt x="4033" y="725"/>
                        <a:pt x="4190" y="882"/>
                        <a:pt x="4190" y="1071"/>
                      </a:cubicBezTo>
                      <a:cubicBezTo>
                        <a:pt x="4190" y="1260"/>
                        <a:pt x="4033" y="1418"/>
                        <a:pt x="3844" y="1418"/>
                      </a:cubicBezTo>
                      <a:lnTo>
                        <a:pt x="1008" y="1418"/>
                      </a:lnTo>
                      <a:cubicBezTo>
                        <a:pt x="819" y="1418"/>
                        <a:pt x="662" y="1260"/>
                        <a:pt x="662" y="1071"/>
                      </a:cubicBezTo>
                      <a:cubicBezTo>
                        <a:pt x="662" y="882"/>
                        <a:pt x="819" y="725"/>
                        <a:pt x="1008" y="725"/>
                      </a:cubicBezTo>
                      <a:close/>
                      <a:moveTo>
                        <a:pt x="1008" y="0"/>
                      </a:moveTo>
                      <a:cubicBezTo>
                        <a:pt x="410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8" y="2048"/>
                      </a:cubicBezTo>
                      <a:lnTo>
                        <a:pt x="3844" y="2048"/>
                      </a:lnTo>
                      <a:cubicBezTo>
                        <a:pt x="4442" y="2048"/>
                        <a:pt x="4883" y="1576"/>
                        <a:pt x="4883" y="1040"/>
                      </a:cubicBezTo>
                      <a:cubicBezTo>
                        <a:pt x="4852" y="473"/>
                        <a:pt x="4411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3" name="Google Shape;9199;p73">
                  <a:extLst>
                    <a:ext uri="{FF2B5EF4-FFF2-40B4-BE49-F238E27FC236}">
                      <a16:creationId xmlns:a16="http://schemas.microsoft.com/office/drawing/2014/main" id="{E23D5CCE-92BD-5512-2A03-F66AEA3FB654}"/>
                    </a:ext>
                  </a:extLst>
                </p:cNvPr>
                <p:cNvSpPr/>
                <p:nvPr/>
              </p:nvSpPr>
              <p:spPr>
                <a:xfrm>
                  <a:off x="6340625" y="2353025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355" y="158"/>
                        <a:pt x="1198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4" name="Google Shape;9200;p73">
                  <a:extLst>
                    <a:ext uri="{FF2B5EF4-FFF2-40B4-BE49-F238E27FC236}">
                      <a16:creationId xmlns:a16="http://schemas.microsoft.com/office/drawing/2014/main" id="{BAF3D80E-424E-8CC6-CCA4-C68201218338}"/>
                    </a:ext>
                  </a:extLst>
                </p:cNvPr>
                <p:cNvSpPr/>
                <p:nvPr/>
              </p:nvSpPr>
              <p:spPr>
                <a:xfrm>
                  <a:off x="6183100" y="2369550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50" name="Google Shape;9201;p73">
                <a:extLst>
                  <a:ext uri="{FF2B5EF4-FFF2-40B4-BE49-F238E27FC236}">
                    <a16:creationId xmlns:a16="http://schemas.microsoft.com/office/drawing/2014/main" id="{271DCEB1-A35C-7E37-38CE-117A2507EC56}"/>
                  </a:ext>
                </a:extLst>
              </p:cNvPr>
              <p:cNvGrpSpPr/>
              <p:nvPr/>
            </p:nvGrpSpPr>
            <p:grpSpPr>
              <a:xfrm>
                <a:off x="2036574" y="1687877"/>
                <a:ext cx="503276" cy="500612"/>
                <a:chOff x="1412450" y="1954475"/>
                <a:chExt cx="297750" cy="296175"/>
              </a:xfrm>
              <a:grpFill/>
            </p:grpSpPr>
            <p:sp>
              <p:nvSpPr>
                <p:cNvPr id="8059" name="Google Shape;9202;p73">
                  <a:extLst>
                    <a:ext uri="{FF2B5EF4-FFF2-40B4-BE49-F238E27FC236}">
                      <a16:creationId xmlns:a16="http://schemas.microsoft.com/office/drawing/2014/main" id="{6871CC48-60C6-0168-F4E6-E8EA7FC9C4CC}"/>
                    </a:ext>
                  </a:extLst>
                </p:cNvPr>
                <p:cNvSpPr/>
                <p:nvPr/>
              </p:nvSpPr>
              <p:spPr>
                <a:xfrm>
                  <a:off x="1483350" y="2023800"/>
                  <a:ext cx="1559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39" extrusionOk="0">
                      <a:moveTo>
                        <a:pt x="3119" y="2079"/>
                      </a:moveTo>
                      <a:cubicBezTo>
                        <a:pt x="3529" y="2079"/>
                        <a:pt x="3844" y="2395"/>
                        <a:pt x="3844" y="2773"/>
                      </a:cubicBezTo>
                      <a:cubicBezTo>
                        <a:pt x="3844" y="3182"/>
                        <a:pt x="3529" y="3497"/>
                        <a:pt x="3119" y="3497"/>
                      </a:cubicBezTo>
                      <a:cubicBezTo>
                        <a:pt x="2741" y="3497"/>
                        <a:pt x="2426" y="3182"/>
                        <a:pt x="2426" y="2773"/>
                      </a:cubicBezTo>
                      <a:cubicBezTo>
                        <a:pt x="2426" y="2395"/>
                        <a:pt x="2741" y="2079"/>
                        <a:pt x="3119" y="2079"/>
                      </a:cubicBezTo>
                      <a:close/>
                      <a:moveTo>
                        <a:pt x="3119" y="725"/>
                      </a:moveTo>
                      <a:cubicBezTo>
                        <a:pt x="4474" y="725"/>
                        <a:pt x="5577" y="1827"/>
                        <a:pt x="5577" y="3182"/>
                      </a:cubicBezTo>
                      <a:cubicBezTo>
                        <a:pt x="5577" y="3686"/>
                        <a:pt x="5388" y="4159"/>
                        <a:pt x="5136" y="4537"/>
                      </a:cubicBezTo>
                      <a:cubicBezTo>
                        <a:pt x="4884" y="4190"/>
                        <a:pt x="4537" y="3907"/>
                        <a:pt x="4191" y="3718"/>
                      </a:cubicBezTo>
                      <a:cubicBezTo>
                        <a:pt x="4411" y="3497"/>
                        <a:pt x="4537" y="3182"/>
                        <a:pt x="4537" y="2804"/>
                      </a:cubicBezTo>
                      <a:cubicBezTo>
                        <a:pt x="4537" y="2079"/>
                        <a:pt x="3907" y="1449"/>
                        <a:pt x="3151" y="1449"/>
                      </a:cubicBezTo>
                      <a:cubicBezTo>
                        <a:pt x="2426" y="1449"/>
                        <a:pt x="1796" y="2079"/>
                        <a:pt x="1796" y="2804"/>
                      </a:cubicBezTo>
                      <a:cubicBezTo>
                        <a:pt x="1796" y="3182"/>
                        <a:pt x="1891" y="3497"/>
                        <a:pt x="2143" y="3718"/>
                      </a:cubicBezTo>
                      <a:cubicBezTo>
                        <a:pt x="1733" y="3907"/>
                        <a:pt x="1418" y="4190"/>
                        <a:pt x="1198" y="4537"/>
                      </a:cubicBezTo>
                      <a:cubicBezTo>
                        <a:pt x="914" y="4159"/>
                        <a:pt x="756" y="3686"/>
                        <a:pt x="756" y="3182"/>
                      </a:cubicBezTo>
                      <a:cubicBezTo>
                        <a:pt x="662" y="1796"/>
                        <a:pt x="1796" y="725"/>
                        <a:pt x="3119" y="725"/>
                      </a:cubicBezTo>
                      <a:close/>
                      <a:moveTo>
                        <a:pt x="3119" y="4190"/>
                      </a:moveTo>
                      <a:cubicBezTo>
                        <a:pt x="3749" y="4190"/>
                        <a:pt x="4317" y="4505"/>
                        <a:pt x="4632" y="5041"/>
                      </a:cubicBezTo>
                      <a:cubicBezTo>
                        <a:pt x="4222" y="5387"/>
                        <a:pt x="3686" y="5577"/>
                        <a:pt x="3119" y="5577"/>
                      </a:cubicBezTo>
                      <a:cubicBezTo>
                        <a:pt x="2584" y="5577"/>
                        <a:pt x="2017" y="5387"/>
                        <a:pt x="1639" y="5041"/>
                      </a:cubicBezTo>
                      <a:cubicBezTo>
                        <a:pt x="1954" y="4505"/>
                        <a:pt x="2489" y="4190"/>
                        <a:pt x="3119" y="4190"/>
                      </a:cubicBezTo>
                      <a:close/>
                      <a:moveTo>
                        <a:pt x="3119" y="0"/>
                      </a:moveTo>
                      <a:cubicBezTo>
                        <a:pt x="1387" y="0"/>
                        <a:pt x="0" y="1418"/>
                        <a:pt x="0" y="3119"/>
                      </a:cubicBezTo>
                      <a:cubicBezTo>
                        <a:pt x="0" y="4852"/>
                        <a:pt x="1387" y="6238"/>
                        <a:pt x="3119" y="6238"/>
                      </a:cubicBezTo>
                      <a:cubicBezTo>
                        <a:pt x="4852" y="6238"/>
                        <a:pt x="6238" y="4820"/>
                        <a:pt x="6238" y="3119"/>
                      </a:cubicBezTo>
                      <a:cubicBezTo>
                        <a:pt x="6238" y="1386"/>
                        <a:pt x="4821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0" name="Google Shape;9203;p73">
                  <a:extLst>
                    <a:ext uri="{FF2B5EF4-FFF2-40B4-BE49-F238E27FC236}">
                      <a16:creationId xmlns:a16="http://schemas.microsoft.com/office/drawing/2014/main" id="{B2EF231E-DAC6-3EDF-C043-B5BC95A956B4}"/>
                    </a:ext>
                  </a:extLst>
                </p:cNvPr>
                <p:cNvSpPr/>
                <p:nvPr/>
              </p:nvSpPr>
              <p:spPr>
                <a:xfrm>
                  <a:off x="1412450" y="1954475"/>
                  <a:ext cx="297750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47" extrusionOk="0">
                      <a:moveTo>
                        <a:pt x="6365" y="662"/>
                      </a:moveTo>
                      <a:lnTo>
                        <a:pt x="6522" y="1513"/>
                      </a:lnTo>
                      <a:cubicBezTo>
                        <a:pt x="6554" y="1702"/>
                        <a:pt x="6617" y="1765"/>
                        <a:pt x="6774" y="1797"/>
                      </a:cubicBezTo>
                      <a:cubicBezTo>
                        <a:pt x="7342" y="1923"/>
                        <a:pt x="7814" y="2112"/>
                        <a:pt x="8287" y="2427"/>
                      </a:cubicBezTo>
                      <a:cubicBezTo>
                        <a:pt x="8350" y="2474"/>
                        <a:pt x="8421" y="2498"/>
                        <a:pt x="8488" y="2498"/>
                      </a:cubicBezTo>
                      <a:cubicBezTo>
                        <a:pt x="8554" y="2498"/>
                        <a:pt x="8618" y="2474"/>
                        <a:pt x="8665" y="2427"/>
                      </a:cubicBezTo>
                      <a:lnTo>
                        <a:pt x="9389" y="1923"/>
                      </a:lnTo>
                      <a:lnTo>
                        <a:pt x="9925" y="2490"/>
                      </a:lnTo>
                      <a:lnTo>
                        <a:pt x="9421" y="3183"/>
                      </a:lnTo>
                      <a:cubicBezTo>
                        <a:pt x="9358" y="3309"/>
                        <a:pt x="9358" y="3466"/>
                        <a:pt x="9421" y="3592"/>
                      </a:cubicBezTo>
                      <a:cubicBezTo>
                        <a:pt x="9736" y="4065"/>
                        <a:pt x="9925" y="4537"/>
                        <a:pt x="10051" y="5073"/>
                      </a:cubicBezTo>
                      <a:cubicBezTo>
                        <a:pt x="10082" y="5231"/>
                        <a:pt x="10209" y="5294"/>
                        <a:pt x="10335" y="5357"/>
                      </a:cubicBezTo>
                      <a:lnTo>
                        <a:pt x="11185" y="5514"/>
                      </a:lnTo>
                      <a:lnTo>
                        <a:pt x="11185" y="6302"/>
                      </a:lnTo>
                      <a:lnTo>
                        <a:pt x="10335" y="6459"/>
                      </a:lnTo>
                      <a:cubicBezTo>
                        <a:pt x="10177" y="6491"/>
                        <a:pt x="10082" y="6585"/>
                        <a:pt x="10051" y="6743"/>
                      </a:cubicBezTo>
                      <a:cubicBezTo>
                        <a:pt x="9925" y="7278"/>
                        <a:pt x="9736" y="7751"/>
                        <a:pt x="9421" y="8224"/>
                      </a:cubicBezTo>
                      <a:cubicBezTo>
                        <a:pt x="9358" y="8350"/>
                        <a:pt x="9358" y="8507"/>
                        <a:pt x="9421" y="8633"/>
                      </a:cubicBezTo>
                      <a:lnTo>
                        <a:pt x="9925" y="9326"/>
                      </a:lnTo>
                      <a:lnTo>
                        <a:pt x="9389" y="9893"/>
                      </a:lnTo>
                      <a:lnTo>
                        <a:pt x="8665" y="9358"/>
                      </a:lnTo>
                      <a:cubicBezTo>
                        <a:pt x="8618" y="9326"/>
                        <a:pt x="8554" y="9310"/>
                        <a:pt x="8488" y="9310"/>
                      </a:cubicBezTo>
                      <a:cubicBezTo>
                        <a:pt x="8421" y="9310"/>
                        <a:pt x="8350" y="9326"/>
                        <a:pt x="8287" y="9358"/>
                      </a:cubicBezTo>
                      <a:cubicBezTo>
                        <a:pt x="7814" y="9673"/>
                        <a:pt x="7342" y="9893"/>
                        <a:pt x="6774" y="9988"/>
                      </a:cubicBezTo>
                      <a:cubicBezTo>
                        <a:pt x="6617" y="10051"/>
                        <a:pt x="6554" y="10145"/>
                        <a:pt x="6522" y="10271"/>
                      </a:cubicBezTo>
                      <a:lnTo>
                        <a:pt x="6365" y="11153"/>
                      </a:lnTo>
                      <a:lnTo>
                        <a:pt x="5577" y="11153"/>
                      </a:lnTo>
                      <a:lnTo>
                        <a:pt x="5420" y="10271"/>
                      </a:lnTo>
                      <a:cubicBezTo>
                        <a:pt x="5357" y="10114"/>
                        <a:pt x="5294" y="10051"/>
                        <a:pt x="5136" y="9988"/>
                      </a:cubicBezTo>
                      <a:cubicBezTo>
                        <a:pt x="4569" y="9893"/>
                        <a:pt x="4097" y="9673"/>
                        <a:pt x="3624" y="9358"/>
                      </a:cubicBezTo>
                      <a:cubicBezTo>
                        <a:pt x="3561" y="9326"/>
                        <a:pt x="3498" y="9310"/>
                        <a:pt x="3435" y="9310"/>
                      </a:cubicBezTo>
                      <a:cubicBezTo>
                        <a:pt x="3372" y="9310"/>
                        <a:pt x="3309" y="9326"/>
                        <a:pt x="3246" y="9358"/>
                      </a:cubicBezTo>
                      <a:lnTo>
                        <a:pt x="2521" y="9893"/>
                      </a:lnTo>
                      <a:lnTo>
                        <a:pt x="1986" y="9326"/>
                      </a:lnTo>
                      <a:lnTo>
                        <a:pt x="2490" y="8633"/>
                      </a:lnTo>
                      <a:cubicBezTo>
                        <a:pt x="2584" y="8507"/>
                        <a:pt x="2584" y="8350"/>
                        <a:pt x="2490" y="8224"/>
                      </a:cubicBezTo>
                      <a:cubicBezTo>
                        <a:pt x="2175" y="7751"/>
                        <a:pt x="1986" y="7278"/>
                        <a:pt x="1860" y="6743"/>
                      </a:cubicBezTo>
                      <a:cubicBezTo>
                        <a:pt x="1828" y="6585"/>
                        <a:pt x="1702" y="6491"/>
                        <a:pt x="1576" y="6459"/>
                      </a:cubicBezTo>
                      <a:lnTo>
                        <a:pt x="726" y="6302"/>
                      </a:lnTo>
                      <a:lnTo>
                        <a:pt x="726" y="5514"/>
                      </a:lnTo>
                      <a:lnTo>
                        <a:pt x="1576" y="5357"/>
                      </a:lnTo>
                      <a:cubicBezTo>
                        <a:pt x="1734" y="5325"/>
                        <a:pt x="1828" y="5231"/>
                        <a:pt x="1860" y="5073"/>
                      </a:cubicBezTo>
                      <a:cubicBezTo>
                        <a:pt x="1986" y="4506"/>
                        <a:pt x="2175" y="4065"/>
                        <a:pt x="2490" y="3592"/>
                      </a:cubicBezTo>
                      <a:cubicBezTo>
                        <a:pt x="2584" y="3466"/>
                        <a:pt x="2584" y="3309"/>
                        <a:pt x="2490" y="3183"/>
                      </a:cubicBezTo>
                      <a:lnTo>
                        <a:pt x="1986" y="2490"/>
                      </a:lnTo>
                      <a:lnTo>
                        <a:pt x="2521" y="1923"/>
                      </a:lnTo>
                      <a:lnTo>
                        <a:pt x="3246" y="2427"/>
                      </a:lnTo>
                      <a:cubicBezTo>
                        <a:pt x="3309" y="2474"/>
                        <a:pt x="3372" y="2498"/>
                        <a:pt x="3435" y="2498"/>
                      </a:cubicBezTo>
                      <a:cubicBezTo>
                        <a:pt x="3498" y="2498"/>
                        <a:pt x="3561" y="2474"/>
                        <a:pt x="3624" y="2427"/>
                      </a:cubicBezTo>
                      <a:cubicBezTo>
                        <a:pt x="4097" y="2112"/>
                        <a:pt x="4569" y="1923"/>
                        <a:pt x="5136" y="1797"/>
                      </a:cubicBezTo>
                      <a:cubicBezTo>
                        <a:pt x="5294" y="1765"/>
                        <a:pt x="5357" y="1639"/>
                        <a:pt x="5420" y="1513"/>
                      </a:cubicBezTo>
                      <a:lnTo>
                        <a:pt x="5577" y="662"/>
                      </a:lnTo>
                      <a:close/>
                      <a:moveTo>
                        <a:pt x="5262" y="1"/>
                      </a:moveTo>
                      <a:cubicBezTo>
                        <a:pt x="5073" y="1"/>
                        <a:pt x="4916" y="127"/>
                        <a:pt x="4884" y="284"/>
                      </a:cubicBezTo>
                      <a:lnTo>
                        <a:pt x="4727" y="1166"/>
                      </a:lnTo>
                      <a:cubicBezTo>
                        <a:pt x="4254" y="1292"/>
                        <a:pt x="3813" y="1481"/>
                        <a:pt x="3435" y="1734"/>
                      </a:cubicBezTo>
                      <a:lnTo>
                        <a:pt x="2679" y="1229"/>
                      </a:lnTo>
                      <a:cubicBezTo>
                        <a:pt x="2610" y="1174"/>
                        <a:pt x="2541" y="1149"/>
                        <a:pt x="2474" y="1149"/>
                      </a:cubicBezTo>
                      <a:cubicBezTo>
                        <a:pt x="2389" y="1149"/>
                        <a:pt x="2309" y="1190"/>
                        <a:pt x="2238" y="1261"/>
                      </a:cubicBezTo>
                      <a:lnTo>
                        <a:pt x="1261" y="2238"/>
                      </a:lnTo>
                      <a:cubicBezTo>
                        <a:pt x="1135" y="2364"/>
                        <a:pt x="1135" y="2553"/>
                        <a:pt x="1230" y="2679"/>
                      </a:cubicBezTo>
                      <a:lnTo>
                        <a:pt x="1734" y="3435"/>
                      </a:lnTo>
                      <a:cubicBezTo>
                        <a:pt x="1513" y="3813"/>
                        <a:pt x="1324" y="4254"/>
                        <a:pt x="1198" y="4726"/>
                      </a:cubicBezTo>
                      <a:lnTo>
                        <a:pt x="284" y="4884"/>
                      </a:lnTo>
                      <a:cubicBezTo>
                        <a:pt x="127" y="4915"/>
                        <a:pt x="1" y="5042"/>
                        <a:pt x="1" y="5231"/>
                      </a:cubicBezTo>
                      <a:lnTo>
                        <a:pt x="1" y="6617"/>
                      </a:lnTo>
                      <a:cubicBezTo>
                        <a:pt x="64" y="6774"/>
                        <a:pt x="158" y="6932"/>
                        <a:pt x="316" y="6963"/>
                      </a:cubicBezTo>
                      <a:lnTo>
                        <a:pt x="1230" y="7121"/>
                      </a:lnTo>
                      <a:cubicBezTo>
                        <a:pt x="1356" y="7593"/>
                        <a:pt x="1545" y="8034"/>
                        <a:pt x="1797" y="8413"/>
                      </a:cubicBezTo>
                      <a:lnTo>
                        <a:pt x="1261" y="9169"/>
                      </a:lnTo>
                      <a:cubicBezTo>
                        <a:pt x="1167" y="9295"/>
                        <a:pt x="1198" y="9484"/>
                        <a:pt x="1324" y="9610"/>
                      </a:cubicBezTo>
                      <a:lnTo>
                        <a:pt x="2301" y="10586"/>
                      </a:lnTo>
                      <a:cubicBezTo>
                        <a:pt x="2368" y="10654"/>
                        <a:pt x="2454" y="10685"/>
                        <a:pt x="2533" y="10685"/>
                      </a:cubicBezTo>
                      <a:cubicBezTo>
                        <a:pt x="2602" y="10685"/>
                        <a:pt x="2666" y="10662"/>
                        <a:pt x="2710" y="10618"/>
                      </a:cubicBezTo>
                      <a:lnTo>
                        <a:pt x="3466" y="10114"/>
                      </a:lnTo>
                      <a:cubicBezTo>
                        <a:pt x="3876" y="10366"/>
                        <a:pt x="4286" y="10555"/>
                        <a:pt x="4790" y="10681"/>
                      </a:cubicBezTo>
                      <a:lnTo>
                        <a:pt x="4947" y="11563"/>
                      </a:lnTo>
                      <a:cubicBezTo>
                        <a:pt x="4979" y="11721"/>
                        <a:pt x="5105" y="11847"/>
                        <a:pt x="5294" y="11847"/>
                      </a:cubicBezTo>
                      <a:lnTo>
                        <a:pt x="6680" y="11847"/>
                      </a:lnTo>
                      <a:cubicBezTo>
                        <a:pt x="6837" y="11847"/>
                        <a:pt x="6995" y="11721"/>
                        <a:pt x="7027" y="11563"/>
                      </a:cubicBezTo>
                      <a:lnTo>
                        <a:pt x="7184" y="10681"/>
                      </a:lnTo>
                      <a:cubicBezTo>
                        <a:pt x="7657" y="10555"/>
                        <a:pt x="8098" y="10366"/>
                        <a:pt x="8476" y="10114"/>
                      </a:cubicBezTo>
                      <a:lnTo>
                        <a:pt x="9232" y="10618"/>
                      </a:lnTo>
                      <a:cubicBezTo>
                        <a:pt x="9301" y="10673"/>
                        <a:pt x="9370" y="10698"/>
                        <a:pt x="9436" y="10698"/>
                      </a:cubicBezTo>
                      <a:cubicBezTo>
                        <a:pt x="9521" y="10698"/>
                        <a:pt x="9602" y="10657"/>
                        <a:pt x="9673" y="10586"/>
                      </a:cubicBezTo>
                      <a:lnTo>
                        <a:pt x="10650" y="9610"/>
                      </a:lnTo>
                      <a:cubicBezTo>
                        <a:pt x="10776" y="9484"/>
                        <a:pt x="10776" y="9295"/>
                        <a:pt x="10681" y="9169"/>
                      </a:cubicBezTo>
                      <a:lnTo>
                        <a:pt x="10177" y="8413"/>
                      </a:lnTo>
                      <a:cubicBezTo>
                        <a:pt x="10398" y="8034"/>
                        <a:pt x="10618" y="7593"/>
                        <a:pt x="10713" y="7121"/>
                      </a:cubicBezTo>
                      <a:lnTo>
                        <a:pt x="11626" y="6963"/>
                      </a:lnTo>
                      <a:cubicBezTo>
                        <a:pt x="11784" y="6932"/>
                        <a:pt x="11910" y="6806"/>
                        <a:pt x="11910" y="6617"/>
                      </a:cubicBezTo>
                      <a:lnTo>
                        <a:pt x="11910" y="5231"/>
                      </a:lnTo>
                      <a:cubicBezTo>
                        <a:pt x="11910" y="5073"/>
                        <a:pt x="11784" y="4915"/>
                        <a:pt x="11626" y="4884"/>
                      </a:cubicBezTo>
                      <a:lnTo>
                        <a:pt x="10713" y="4726"/>
                      </a:lnTo>
                      <a:cubicBezTo>
                        <a:pt x="10618" y="4254"/>
                        <a:pt x="10398" y="3813"/>
                        <a:pt x="10177" y="3403"/>
                      </a:cubicBezTo>
                      <a:lnTo>
                        <a:pt x="10681" y="2679"/>
                      </a:lnTo>
                      <a:cubicBezTo>
                        <a:pt x="10807" y="2553"/>
                        <a:pt x="10776" y="2364"/>
                        <a:pt x="10650" y="2238"/>
                      </a:cubicBezTo>
                      <a:lnTo>
                        <a:pt x="9673" y="1261"/>
                      </a:lnTo>
                      <a:cubicBezTo>
                        <a:pt x="9605" y="1193"/>
                        <a:pt x="9520" y="1162"/>
                        <a:pt x="9435" y="1162"/>
                      </a:cubicBezTo>
                      <a:cubicBezTo>
                        <a:pt x="9362" y="1162"/>
                        <a:pt x="9290" y="1186"/>
                        <a:pt x="9232" y="1229"/>
                      </a:cubicBezTo>
                      <a:lnTo>
                        <a:pt x="8476" y="1734"/>
                      </a:lnTo>
                      <a:cubicBezTo>
                        <a:pt x="8098" y="1481"/>
                        <a:pt x="7657" y="1292"/>
                        <a:pt x="7184" y="1166"/>
                      </a:cubicBezTo>
                      <a:lnTo>
                        <a:pt x="6995" y="284"/>
                      </a:lnTo>
                      <a:cubicBezTo>
                        <a:pt x="6932" y="127"/>
                        <a:pt x="6837" y="1"/>
                        <a:pt x="6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51" name="Google Shape;9204;p73">
                <a:extLst>
                  <a:ext uri="{FF2B5EF4-FFF2-40B4-BE49-F238E27FC236}">
                    <a16:creationId xmlns:a16="http://schemas.microsoft.com/office/drawing/2014/main" id="{4AAC53D5-0411-FA25-0D2A-0E90C38C1FBC}"/>
                  </a:ext>
                </a:extLst>
              </p:cNvPr>
              <p:cNvSpPr/>
              <p:nvPr/>
            </p:nvSpPr>
            <p:spPr>
              <a:xfrm>
                <a:off x="2038541" y="2283625"/>
                <a:ext cx="499303" cy="495289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721" extrusionOk="0">
                    <a:moveTo>
                      <a:pt x="2395" y="631"/>
                    </a:moveTo>
                    <a:cubicBezTo>
                      <a:pt x="2584" y="631"/>
                      <a:pt x="2742" y="789"/>
                      <a:pt x="2742" y="978"/>
                    </a:cubicBezTo>
                    <a:cubicBezTo>
                      <a:pt x="2742" y="1167"/>
                      <a:pt x="2584" y="1324"/>
                      <a:pt x="2395" y="1324"/>
                    </a:cubicBezTo>
                    <a:lnTo>
                      <a:pt x="1009" y="1324"/>
                    </a:lnTo>
                    <a:cubicBezTo>
                      <a:pt x="820" y="1324"/>
                      <a:pt x="663" y="1167"/>
                      <a:pt x="663" y="978"/>
                    </a:cubicBezTo>
                    <a:cubicBezTo>
                      <a:pt x="663" y="789"/>
                      <a:pt x="820" y="631"/>
                      <a:pt x="1009" y="631"/>
                    </a:cubicBezTo>
                    <a:close/>
                    <a:moveTo>
                      <a:pt x="6554" y="631"/>
                    </a:moveTo>
                    <a:cubicBezTo>
                      <a:pt x="6774" y="631"/>
                      <a:pt x="6932" y="789"/>
                      <a:pt x="6932" y="978"/>
                    </a:cubicBezTo>
                    <a:cubicBezTo>
                      <a:pt x="6932" y="1167"/>
                      <a:pt x="6774" y="1324"/>
                      <a:pt x="6554" y="1324"/>
                    </a:cubicBezTo>
                    <a:lnTo>
                      <a:pt x="5199" y="1324"/>
                    </a:lnTo>
                    <a:cubicBezTo>
                      <a:pt x="4979" y="1324"/>
                      <a:pt x="4821" y="1167"/>
                      <a:pt x="4821" y="978"/>
                    </a:cubicBezTo>
                    <a:cubicBezTo>
                      <a:pt x="4821" y="789"/>
                      <a:pt x="4979" y="631"/>
                      <a:pt x="5199" y="631"/>
                    </a:cubicBezTo>
                    <a:close/>
                    <a:moveTo>
                      <a:pt x="10776" y="631"/>
                    </a:moveTo>
                    <a:cubicBezTo>
                      <a:pt x="10965" y="631"/>
                      <a:pt x="11122" y="789"/>
                      <a:pt x="11122" y="978"/>
                    </a:cubicBezTo>
                    <a:cubicBezTo>
                      <a:pt x="11122" y="1167"/>
                      <a:pt x="10965" y="1324"/>
                      <a:pt x="10776" y="1324"/>
                    </a:cubicBezTo>
                    <a:lnTo>
                      <a:pt x="9389" y="1324"/>
                    </a:lnTo>
                    <a:cubicBezTo>
                      <a:pt x="9200" y="1324"/>
                      <a:pt x="9043" y="1167"/>
                      <a:pt x="9043" y="978"/>
                    </a:cubicBezTo>
                    <a:cubicBezTo>
                      <a:pt x="9043" y="789"/>
                      <a:pt x="9200" y="631"/>
                      <a:pt x="9389" y="631"/>
                    </a:cubicBezTo>
                    <a:close/>
                    <a:moveTo>
                      <a:pt x="7279" y="4790"/>
                    </a:moveTo>
                    <a:cubicBezTo>
                      <a:pt x="7468" y="4790"/>
                      <a:pt x="7625" y="4947"/>
                      <a:pt x="7625" y="5136"/>
                    </a:cubicBezTo>
                    <a:lnTo>
                      <a:pt x="7625" y="6554"/>
                    </a:lnTo>
                    <a:cubicBezTo>
                      <a:pt x="7625" y="6775"/>
                      <a:pt x="7468" y="6932"/>
                      <a:pt x="7279" y="6932"/>
                    </a:cubicBezTo>
                    <a:lnTo>
                      <a:pt x="4506" y="6932"/>
                    </a:lnTo>
                    <a:cubicBezTo>
                      <a:pt x="4317" y="6932"/>
                      <a:pt x="4160" y="6775"/>
                      <a:pt x="4160" y="6554"/>
                    </a:cubicBezTo>
                    <a:lnTo>
                      <a:pt x="4160" y="5136"/>
                    </a:lnTo>
                    <a:cubicBezTo>
                      <a:pt x="4160" y="4947"/>
                      <a:pt x="4317" y="4790"/>
                      <a:pt x="4506" y="4790"/>
                    </a:cubicBezTo>
                    <a:close/>
                    <a:moveTo>
                      <a:pt x="2395" y="10398"/>
                    </a:moveTo>
                    <a:cubicBezTo>
                      <a:pt x="2584" y="10398"/>
                      <a:pt x="2742" y="10555"/>
                      <a:pt x="2742" y="10744"/>
                    </a:cubicBezTo>
                    <a:cubicBezTo>
                      <a:pt x="2742" y="10933"/>
                      <a:pt x="2584" y="11091"/>
                      <a:pt x="2395" y="11091"/>
                    </a:cubicBezTo>
                    <a:lnTo>
                      <a:pt x="1009" y="11091"/>
                    </a:lnTo>
                    <a:cubicBezTo>
                      <a:pt x="820" y="11091"/>
                      <a:pt x="663" y="10933"/>
                      <a:pt x="663" y="10744"/>
                    </a:cubicBezTo>
                    <a:cubicBezTo>
                      <a:pt x="663" y="10555"/>
                      <a:pt x="820" y="10398"/>
                      <a:pt x="1009" y="10398"/>
                    </a:cubicBezTo>
                    <a:close/>
                    <a:moveTo>
                      <a:pt x="6585" y="10398"/>
                    </a:moveTo>
                    <a:cubicBezTo>
                      <a:pt x="6806" y="10398"/>
                      <a:pt x="6964" y="10555"/>
                      <a:pt x="6964" y="10744"/>
                    </a:cubicBezTo>
                    <a:cubicBezTo>
                      <a:pt x="6964" y="10933"/>
                      <a:pt x="6806" y="11091"/>
                      <a:pt x="6585" y="11091"/>
                    </a:cubicBezTo>
                    <a:lnTo>
                      <a:pt x="5231" y="11091"/>
                    </a:lnTo>
                    <a:cubicBezTo>
                      <a:pt x="5010" y="11091"/>
                      <a:pt x="4853" y="10933"/>
                      <a:pt x="4853" y="10744"/>
                    </a:cubicBezTo>
                    <a:cubicBezTo>
                      <a:pt x="4853" y="10555"/>
                      <a:pt x="5010" y="10398"/>
                      <a:pt x="5231" y="10398"/>
                    </a:cubicBezTo>
                    <a:close/>
                    <a:moveTo>
                      <a:pt x="10776" y="10398"/>
                    </a:moveTo>
                    <a:cubicBezTo>
                      <a:pt x="10965" y="10398"/>
                      <a:pt x="11122" y="10555"/>
                      <a:pt x="11122" y="10744"/>
                    </a:cubicBezTo>
                    <a:cubicBezTo>
                      <a:pt x="11122" y="10933"/>
                      <a:pt x="10965" y="11091"/>
                      <a:pt x="10776" y="11091"/>
                    </a:cubicBezTo>
                    <a:lnTo>
                      <a:pt x="9389" y="11091"/>
                    </a:lnTo>
                    <a:cubicBezTo>
                      <a:pt x="9200" y="11091"/>
                      <a:pt x="9043" y="10933"/>
                      <a:pt x="9043" y="10744"/>
                    </a:cubicBezTo>
                    <a:cubicBezTo>
                      <a:pt x="9043" y="10555"/>
                      <a:pt x="9200" y="10398"/>
                      <a:pt x="9389" y="10398"/>
                    </a:cubicBezTo>
                    <a:close/>
                    <a:moveTo>
                      <a:pt x="1009" y="1"/>
                    </a:moveTo>
                    <a:cubicBezTo>
                      <a:pt x="410" y="1"/>
                      <a:pt x="1" y="474"/>
                      <a:pt x="1" y="1009"/>
                    </a:cubicBezTo>
                    <a:cubicBezTo>
                      <a:pt x="1" y="1608"/>
                      <a:pt x="473" y="2049"/>
                      <a:pt x="1009" y="2049"/>
                    </a:cubicBezTo>
                    <a:lnTo>
                      <a:pt x="1356" y="2049"/>
                    </a:lnTo>
                    <a:lnTo>
                      <a:pt x="1356" y="2395"/>
                    </a:lnTo>
                    <a:cubicBezTo>
                      <a:pt x="1356" y="2994"/>
                      <a:pt x="1828" y="3403"/>
                      <a:pt x="2395" y="3403"/>
                    </a:cubicBezTo>
                    <a:lnTo>
                      <a:pt x="5546" y="3403"/>
                    </a:lnTo>
                    <a:lnTo>
                      <a:pt x="5546" y="4128"/>
                    </a:lnTo>
                    <a:lnTo>
                      <a:pt x="4506" y="4128"/>
                    </a:lnTo>
                    <a:cubicBezTo>
                      <a:pt x="3939" y="4128"/>
                      <a:pt x="3466" y="4601"/>
                      <a:pt x="3466" y="5136"/>
                    </a:cubicBezTo>
                    <a:lnTo>
                      <a:pt x="3466" y="6554"/>
                    </a:lnTo>
                    <a:cubicBezTo>
                      <a:pt x="3466" y="7153"/>
                      <a:pt x="3939" y="7594"/>
                      <a:pt x="4506" y="7594"/>
                    </a:cubicBezTo>
                    <a:lnTo>
                      <a:pt x="5546" y="7594"/>
                    </a:lnTo>
                    <a:lnTo>
                      <a:pt x="5546" y="8287"/>
                    </a:lnTo>
                    <a:lnTo>
                      <a:pt x="2395" y="8287"/>
                    </a:lnTo>
                    <a:cubicBezTo>
                      <a:pt x="1797" y="8287"/>
                      <a:pt x="1356" y="8759"/>
                      <a:pt x="1356" y="9326"/>
                    </a:cubicBezTo>
                    <a:lnTo>
                      <a:pt x="1356" y="9673"/>
                    </a:lnTo>
                    <a:lnTo>
                      <a:pt x="1009" y="9673"/>
                    </a:lnTo>
                    <a:cubicBezTo>
                      <a:pt x="410" y="9673"/>
                      <a:pt x="1" y="10146"/>
                      <a:pt x="1" y="10713"/>
                    </a:cubicBezTo>
                    <a:cubicBezTo>
                      <a:pt x="1" y="11280"/>
                      <a:pt x="473" y="11721"/>
                      <a:pt x="1009" y="11721"/>
                    </a:cubicBezTo>
                    <a:lnTo>
                      <a:pt x="2395" y="11721"/>
                    </a:lnTo>
                    <a:cubicBezTo>
                      <a:pt x="2994" y="11721"/>
                      <a:pt x="3403" y="11248"/>
                      <a:pt x="3403" y="10713"/>
                    </a:cubicBezTo>
                    <a:cubicBezTo>
                      <a:pt x="3403" y="10114"/>
                      <a:pt x="2931" y="9673"/>
                      <a:pt x="2395" y="9673"/>
                    </a:cubicBezTo>
                    <a:lnTo>
                      <a:pt x="2049" y="9673"/>
                    </a:lnTo>
                    <a:lnTo>
                      <a:pt x="2049" y="9326"/>
                    </a:lnTo>
                    <a:cubicBezTo>
                      <a:pt x="2049" y="9137"/>
                      <a:pt x="2206" y="8980"/>
                      <a:pt x="2395" y="8980"/>
                    </a:cubicBezTo>
                    <a:lnTo>
                      <a:pt x="5546" y="8980"/>
                    </a:lnTo>
                    <a:lnTo>
                      <a:pt x="5546" y="9673"/>
                    </a:lnTo>
                    <a:lnTo>
                      <a:pt x="5199" y="9673"/>
                    </a:lnTo>
                    <a:cubicBezTo>
                      <a:pt x="4601" y="9673"/>
                      <a:pt x="4160" y="10146"/>
                      <a:pt x="4160" y="10713"/>
                    </a:cubicBezTo>
                    <a:cubicBezTo>
                      <a:pt x="4160" y="11280"/>
                      <a:pt x="4632" y="11721"/>
                      <a:pt x="5199" y="11721"/>
                    </a:cubicBezTo>
                    <a:lnTo>
                      <a:pt x="6554" y="11721"/>
                    </a:lnTo>
                    <a:cubicBezTo>
                      <a:pt x="7153" y="11721"/>
                      <a:pt x="7594" y="11248"/>
                      <a:pt x="7594" y="10713"/>
                    </a:cubicBezTo>
                    <a:cubicBezTo>
                      <a:pt x="7594" y="10114"/>
                      <a:pt x="7121" y="9673"/>
                      <a:pt x="6554" y="9673"/>
                    </a:cubicBezTo>
                    <a:lnTo>
                      <a:pt x="6207" y="9673"/>
                    </a:lnTo>
                    <a:lnTo>
                      <a:pt x="6207" y="8980"/>
                    </a:lnTo>
                    <a:lnTo>
                      <a:pt x="9358" y="8980"/>
                    </a:lnTo>
                    <a:cubicBezTo>
                      <a:pt x="9547" y="8980"/>
                      <a:pt x="9704" y="9137"/>
                      <a:pt x="9704" y="9326"/>
                    </a:cubicBezTo>
                    <a:lnTo>
                      <a:pt x="9704" y="9673"/>
                    </a:lnTo>
                    <a:lnTo>
                      <a:pt x="9358" y="9673"/>
                    </a:lnTo>
                    <a:cubicBezTo>
                      <a:pt x="8759" y="9673"/>
                      <a:pt x="8350" y="10146"/>
                      <a:pt x="8350" y="10713"/>
                    </a:cubicBezTo>
                    <a:cubicBezTo>
                      <a:pt x="8350" y="11280"/>
                      <a:pt x="8791" y="11721"/>
                      <a:pt x="9358" y="11721"/>
                    </a:cubicBezTo>
                    <a:lnTo>
                      <a:pt x="10744" y="11721"/>
                    </a:lnTo>
                    <a:cubicBezTo>
                      <a:pt x="11311" y="11721"/>
                      <a:pt x="11752" y="11248"/>
                      <a:pt x="11752" y="10713"/>
                    </a:cubicBezTo>
                    <a:cubicBezTo>
                      <a:pt x="11752" y="10114"/>
                      <a:pt x="11280" y="9673"/>
                      <a:pt x="10744" y="9673"/>
                    </a:cubicBezTo>
                    <a:lnTo>
                      <a:pt x="10366" y="9673"/>
                    </a:lnTo>
                    <a:lnTo>
                      <a:pt x="10366" y="9326"/>
                    </a:lnTo>
                    <a:cubicBezTo>
                      <a:pt x="10366" y="8728"/>
                      <a:pt x="9925" y="8287"/>
                      <a:pt x="9358" y="8287"/>
                    </a:cubicBezTo>
                    <a:lnTo>
                      <a:pt x="6207" y="8287"/>
                    </a:lnTo>
                    <a:lnTo>
                      <a:pt x="6207" y="7594"/>
                    </a:lnTo>
                    <a:lnTo>
                      <a:pt x="7216" y="7594"/>
                    </a:lnTo>
                    <a:cubicBezTo>
                      <a:pt x="7814" y="7594"/>
                      <a:pt x="8287" y="7121"/>
                      <a:pt x="8287" y="6554"/>
                    </a:cubicBezTo>
                    <a:lnTo>
                      <a:pt x="8287" y="5136"/>
                    </a:lnTo>
                    <a:cubicBezTo>
                      <a:pt x="8287" y="4569"/>
                      <a:pt x="7814" y="4128"/>
                      <a:pt x="7216" y="4128"/>
                    </a:cubicBezTo>
                    <a:lnTo>
                      <a:pt x="6207" y="4128"/>
                    </a:lnTo>
                    <a:lnTo>
                      <a:pt x="6207" y="3403"/>
                    </a:lnTo>
                    <a:lnTo>
                      <a:pt x="9389" y="3403"/>
                    </a:lnTo>
                    <a:cubicBezTo>
                      <a:pt x="9988" y="3403"/>
                      <a:pt x="10429" y="2931"/>
                      <a:pt x="10429" y="2395"/>
                    </a:cubicBezTo>
                    <a:lnTo>
                      <a:pt x="10429" y="2049"/>
                    </a:lnTo>
                    <a:lnTo>
                      <a:pt x="10776" y="2049"/>
                    </a:lnTo>
                    <a:cubicBezTo>
                      <a:pt x="11374" y="2049"/>
                      <a:pt x="11815" y="1576"/>
                      <a:pt x="11815" y="1009"/>
                    </a:cubicBezTo>
                    <a:cubicBezTo>
                      <a:pt x="11815" y="411"/>
                      <a:pt x="11343" y="1"/>
                      <a:pt x="10776" y="1"/>
                    </a:cubicBezTo>
                    <a:lnTo>
                      <a:pt x="9389" y="1"/>
                    </a:lnTo>
                    <a:cubicBezTo>
                      <a:pt x="8822" y="1"/>
                      <a:pt x="8381" y="474"/>
                      <a:pt x="8381" y="1009"/>
                    </a:cubicBezTo>
                    <a:cubicBezTo>
                      <a:pt x="8381" y="1608"/>
                      <a:pt x="8854" y="2049"/>
                      <a:pt x="9389" y="2049"/>
                    </a:cubicBezTo>
                    <a:lnTo>
                      <a:pt x="9767" y="2049"/>
                    </a:lnTo>
                    <a:lnTo>
                      <a:pt x="9767" y="2395"/>
                    </a:lnTo>
                    <a:cubicBezTo>
                      <a:pt x="9767" y="2584"/>
                      <a:pt x="9610" y="2742"/>
                      <a:pt x="9389" y="2742"/>
                    </a:cubicBezTo>
                    <a:lnTo>
                      <a:pt x="6239" y="2742"/>
                    </a:lnTo>
                    <a:lnTo>
                      <a:pt x="6239" y="2049"/>
                    </a:lnTo>
                    <a:lnTo>
                      <a:pt x="6617" y="2049"/>
                    </a:lnTo>
                    <a:cubicBezTo>
                      <a:pt x="7184" y="2049"/>
                      <a:pt x="7625" y="1576"/>
                      <a:pt x="7625" y="1009"/>
                    </a:cubicBezTo>
                    <a:cubicBezTo>
                      <a:pt x="7625" y="411"/>
                      <a:pt x="7153" y="1"/>
                      <a:pt x="6617" y="1"/>
                    </a:cubicBezTo>
                    <a:lnTo>
                      <a:pt x="5231" y="1"/>
                    </a:lnTo>
                    <a:cubicBezTo>
                      <a:pt x="4632" y="1"/>
                      <a:pt x="4191" y="474"/>
                      <a:pt x="4191" y="1009"/>
                    </a:cubicBezTo>
                    <a:cubicBezTo>
                      <a:pt x="4191" y="1608"/>
                      <a:pt x="4664" y="2049"/>
                      <a:pt x="5231" y="2049"/>
                    </a:cubicBezTo>
                    <a:lnTo>
                      <a:pt x="5577" y="2049"/>
                    </a:lnTo>
                    <a:lnTo>
                      <a:pt x="5577" y="2742"/>
                    </a:lnTo>
                    <a:lnTo>
                      <a:pt x="2427" y="2742"/>
                    </a:lnTo>
                    <a:cubicBezTo>
                      <a:pt x="2238" y="2742"/>
                      <a:pt x="2080" y="2584"/>
                      <a:pt x="2080" y="2395"/>
                    </a:cubicBezTo>
                    <a:lnTo>
                      <a:pt x="2080" y="2049"/>
                    </a:lnTo>
                    <a:lnTo>
                      <a:pt x="2427" y="2049"/>
                    </a:lnTo>
                    <a:cubicBezTo>
                      <a:pt x="3025" y="2049"/>
                      <a:pt x="3466" y="1576"/>
                      <a:pt x="3466" y="1009"/>
                    </a:cubicBezTo>
                    <a:cubicBezTo>
                      <a:pt x="3466" y="411"/>
                      <a:pt x="2994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52" name="Google Shape;9205;p73">
                <a:extLst>
                  <a:ext uri="{FF2B5EF4-FFF2-40B4-BE49-F238E27FC236}">
                    <a16:creationId xmlns:a16="http://schemas.microsoft.com/office/drawing/2014/main" id="{17F94BDB-FF7A-609F-65F1-7BD254422051}"/>
                  </a:ext>
                </a:extLst>
              </p:cNvPr>
              <p:cNvGrpSpPr/>
              <p:nvPr/>
            </p:nvGrpSpPr>
            <p:grpSpPr>
              <a:xfrm>
                <a:off x="2036574" y="2923500"/>
                <a:ext cx="503276" cy="502894"/>
                <a:chOff x="1413250" y="2680675"/>
                <a:chExt cx="297750" cy="297525"/>
              </a:xfrm>
              <a:grpFill/>
            </p:grpSpPr>
            <p:sp>
              <p:nvSpPr>
                <p:cNvPr id="8055" name="Google Shape;9206;p73">
                  <a:extLst>
                    <a:ext uri="{FF2B5EF4-FFF2-40B4-BE49-F238E27FC236}">
                      <a16:creationId xmlns:a16="http://schemas.microsoft.com/office/drawing/2014/main" id="{7BED5CD2-2F9F-60B4-CDC9-F7520628D543}"/>
                    </a:ext>
                  </a:extLst>
                </p:cNvPr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6" name="Google Shape;9207;p73">
                  <a:extLst>
                    <a:ext uri="{FF2B5EF4-FFF2-40B4-BE49-F238E27FC236}">
                      <a16:creationId xmlns:a16="http://schemas.microsoft.com/office/drawing/2014/main" id="{AAF63AA4-2268-752C-3E35-E989D872920C}"/>
                    </a:ext>
                  </a:extLst>
                </p:cNvPr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7" name="Google Shape;9208;p73">
                  <a:extLst>
                    <a:ext uri="{FF2B5EF4-FFF2-40B4-BE49-F238E27FC236}">
                      <a16:creationId xmlns:a16="http://schemas.microsoft.com/office/drawing/2014/main" id="{58C705DA-57C3-02F4-F9AE-25CDE0E69CE0}"/>
                    </a:ext>
                  </a:extLst>
                </p:cNvPr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8" name="Google Shape;9209;p73">
                  <a:extLst>
                    <a:ext uri="{FF2B5EF4-FFF2-40B4-BE49-F238E27FC236}">
                      <a16:creationId xmlns:a16="http://schemas.microsoft.com/office/drawing/2014/main" id="{7ECBA71E-3F25-9243-1186-B059D4A550A6}"/>
                    </a:ext>
                  </a:extLst>
                </p:cNvPr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53" name="Google Shape;9210;p73">
                <a:extLst>
                  <a:ext uri="{FF2B5EF4-FFF2-40B4-BE49-F238E27FC236}">
                    <a16:creationId xmlns:a16="http://schemas.microsoft.com/office/drawing/2014/main" id="{63EC84EF-D6E0-A1C8-B482-39A5D86F28A1}"/>
                  </a:ext>
                </a:extLst>
              </p:cNvPr>
              <p:cNvSpPr/>
              <p:nvPr/>
            </p:nvSpPr>
            <p:spPr>
              <a:xfrm>
                <a:off x="5271859" y="1687892"/>
                <a:ext cx="387450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1846" extrusionOk="0">
                    <a:moveTo>
                      <a:pt x="4695" y="2079"/>
                    </a:moveTo>
                    <a:cubicBezTo>
                      <a:pt x="5073" y="2079"/>
                      <a:pt x="5388" y="2394"/>
                      <a:pt x="5388" y="2772"/>
                    </a:cubicBezTo>
                    <a:cubicBezTo>
                      <a:pt x="5388" y="3181"/>
                      <a:pt x="5073" y="3496"/>
                      <a:pt x="4695" y="3496"/>
                    </a:cubicBezTo>
                    <a:cubicBezTo>
                      <a:pt x="4285" y="3496"/>
                      <a:pt x="3970" y="3181"/>
                      <a:pt x="3970" y="2772"/>
                    </a:cubicBezTo>
                    <a:cubicBezTo>
                      <a:pt x="3970" y="2394"/>
                      <a:pt x="4285" y="2079"/>
                      <a:pt x="4695" y="2079"/>
                    </a:cubicBezTo>
                    <a:close/>
                    <a:moveTo>
                      <a:pt x="4695" y="4189"/>
                    </a:moveTo>
                    <a:cubicBezTo>
                      <a:pt x="5640" y="4189"/>
                      <a:pt x="6428" y="4977"/>
                      <a:pt x="6428" y="5922"/>
                    </a:cubicBezTo>
                    <a:lnTo>
                      <a:pt x="6428" y="6300"/>
                    </a:lnTo>
                    <a:lnTo>
                      <a:pt x="2962" y="6300"/>
                    </a:lnTo>
                    <a:lnTo>
                      <a:pt x="2962" y="5922"/>
                    </a:lnTo>
                    <a:cubicBezTo>
                      <a:pt x="2962" y="4945"/>
                      <a:pt x="3750" y="4189"/>
                      <a:pt x="4695" y="4189"/>
                    </a:cubicBezTo>
                    <a:close/>
                    <a:moveTo>
                      <a:pt x="4730" y="664"/>
                    </a:moveTo>
                    <a:cubicBezTo>
                      <a:pt x="6870" y="664"/>
                      <a:pt x="8538" y="2418"/>
                      <a:pt x="8538" y="4473"/>
                    </a:cubicBezTo>
                    <a:cubicBezTo>
                      <a:pt x="8538" y="5544"/>
                      <a:pt x="8097" y="6552"/>
                      <a:pt x="7310" y="7277"/>
                    </a:cubicBezTo>
                    <a:cubicBezTo>
                      <a:pt x="7215" y="7403"/>
                      <a:pt x="7121" y="7466"/>
                      <a:pt x="6995" y="7497"/>
                    </a:cubicBezTo>
                    <a:cubicBezTo>
                      <a:pt x="6774" y="7718"/>
                      <a:pt x="6522" y="7907"/>
                      <a:pt x="6459" y="8285"/>
                    </a:cubicBezTo>
                    <a:lnTo>
                      <a:pt x="5041" y="8285"/>
                    </a:lnTo>
                    <a:lnTo>
                      <a:pt x="5041" y="6993"/>
                    </a:lnTo>
                    <a:lnTo>
                      <a:pt x="6774" y="6993"/>
                    </a:lnTo>
                    <a:cubicBezTo>
                      <a:pt x="6963" y="6993"/>
                      <a:pt x="7121" y="6836"/>
                      <a:pt x="7121" y="6647"/>
                    </a:cubicBezTo>
                    <a:lnTo>
                      <a:pt x="7121" y="5922"/>
                    </a:lnTo>
                    <a:cubicBezTo>
                      <a:pt x="7121" y="4945"/>
                      <a:pt x="6585" y="4126"/>
                      <a:pt x="5734" y="3717"/>
                    </a:cubicBezTo>
                    <a:cubicBezTo>
                      <a:pt x="5987" y="3496"/>
                      <a:pt x="6113" y="3181"/>
                      <a:pt x="6113" y="2835"/>
                    </a:cubicBezTo>
                    <a:cubicBezTo>
                      <a:pt x="6113" y="2079"/>
                      <a:pt x="5482" y="1448"/>
                      <a:pt x="4726" y="1448"/>
                    </a:cubicBezTo>
                    <a:cubicBezTo>
                      <a:pt x="3970" y="1448"/>
                      <a:pt x="3340" y="2079"/>
                      <a:pt x="3340" y="2835"/>
                    </a:cubicBezTo>
                    <a:cubicBezTo>
                      <a:pt x="3340" y="3181"/>
                      <a:pt x="3466" y="3496"/>
                      <a:pt x="3687" y="3717"/>
                    </a:cubicBezTo>
                    <a:cubicBezTo>
                      <a:pt x="2868" y="4126"/>
                      <a:pt x="2332" y="4945"/>
                      <a:pt x="2332" y="5922"/>
                    </a:cubicBezTo>
                    <a:lnTo>
                      <a:pt x="2332" y="6647"/>
                    </a:lnTo>
                    <a:cubicBezTo>
                      <a:pt x="2332" y="6836"/>
                      <a:pt x="2489" y="6993"/>
                      <a:pt x="2679" y="6993"/>
                    </a:cubicBezTo>
                    <a:lnTo>
                      <a:pt x="4411" y="6993"/>
                    </a:lnTo>
                    <a:lnTo>
                      <a:pt x="4411" y="8411"/>
                    </a:lnTo>
                    <a:lnTo>
                      <a:pt x="2931" y="8411"/>
                    </a:lnTo>
                    <a:lnTo>
                      <a:pt x="2931" y="8380"/>
                    </a:lnTo>
                    <a:cubicBezTo>
                      <a:pt x="2836" y="7938"/>
                      <a:pt x="2615" y="7749"/>
                      <a:pt x="2363" y="7560"/>
                    </a:cubicBezTo>
                    <a:cubicBezTo>
                      <a:pt x="2300" y="7466"/>
                      <a:pt x="2174" y="7403"/>
                      <a:pt x="2048" y="7277"/>
                    </a:cubicBezTo>
                    <a:cubicBezTo>
                      <a:pt x="1135" y="6395"/>
                      <a:pt x="757" y="5135"/>
                      <a:pt x="946" y="3874"/>
                    </a:cubicBezTo>
                    <a:cubicBezTo>
                      <a:pt x="1198" y="2236"/>
                      <a:pt x="2615" y="881"/>
                      <a:pt x="4254" y="692"/>
                    </a:cubicBezTo>
                    <a:cubicBezTo>
                      <a:pt x="4415" y="673"/>
                      <a:pt x="4574" y="664"/>
                      <a:pt x="4730" y="664"/>
                    </a:cubicBezTo>
                    <a:close/>
                    <a:moveTo>
                      <a:pt x="6428" y="9073"/>
                    </a:moveTo>
                    <a:lnTo>
                      <a:pt x="6428" y="9419"/>
                    </a:lnTo>
                    <a:cubicBezTo>
                      <a:pt x="6428" y="9640"/>
                      <a:pt x="6270" y="9797"/>
                      <a:pt x="6081" y="9797"/>
                    </a:cubicBezTo>
                    <a:lnTo>
                      <a:pt x="3309" y="9797"/>
                    </a:lnTo>
                    <a:cubicBezTo>
                      <a:pt x="3120" y="9797"/>
                      <a:pt x="2962" y="9640"/>
                      <a:pt x="2962" y="9419"/>
                    </a:cubicBezTo>
                    <a:lnTo>
                      <a:pt x="2962" y="9073"/>
                    </a:lnTo>
                    <a:close/>
                    <a:moveTo>
                      <a:pt x="5703" y="10459"/>
                    </a:moveTo>
                    <a:lnTo>
                      <a:pt x="5703" y="10805"/>
                    </a:lnTo>
                    <a:cubicBezTo>
                      <a:pt x="5703" y="10994"/>
                      <a:pt x="5545" y="11183"/>
                      <a:pt x="5356" y="11183"/>
                    </a:cubicBezTo>
                    <a:lnTo>
                      <a:pt x="3970" y="11183"/>
                    </a:lnTo>
                    <a:cubicBezTo>
                      <a:pt x="3781" y="11183"/>
                      <a:pt x="3624" y="10994"/>
                      <a:pt x="3624" y="10805"/>
                    </a:cubicBezTo>
                    <a:lnTo>
                      <a:pt x="3624" y="10459"/>
                    </a:lnTo>
                    <a:close/>
                    <a:moveTo>
                      <a:pt x="4662" y="0"/>
                    </a:moveTo>
                    <a:cubicBezTo>
                      <a:pt x="4486" y="0"/>
                      <a:pt x="4308" y="10"/>
                      <a:pt x="4128" y="31"/>
                    </a:cubicBezTo>
                    <a:cubicBezTo>
                      <a:pt x="2174" y="251"/>
                      <a:pt x="568" y="1827"/>
                      <a:pt x="253" y="3780"/>
                    </a:cubicBezTo>
                    <a:cubicBezTo>
                      <a:pt x="1" y="5229"/>
                      <a:pt x="505" y="6710"/>
                      <a:pt x="1576" y="7749"/>
                    </a:cubicBezTo>
                    <a:cubicBezTo>
                      <a:pt x="1733" y="7875"/>
                      <a:pt x="1859" y="7970"/>
                      <a:pt x="1922" y="8064"/>
                    </a:cubicBezTo>
                    <a:cubicBezTo>
                      <a:pt x="2206" y="8285"/>
                      <a:pt x="2237" y="8348"/>
                      <a:pt x="2237" y="8695"/>
                    </a:cubicBezTo>
                    <a:lnTo>
                      <a:pt x="2237" y="9388"/>
                    </a:lnTo>
                    <a:cubicBezTo>
                      <a:pt x="2237" y="9829"/>
                      <a:pt x="2521" y="10238"/>
                      <a:pt x="2962" y="10396"/>
                    </a:cubicBezTo>
                    <a:lnTo>
                      <a:pt x="2962" y="10774"/>
                    </a:lnTo>
                    <a:cubicBezTo>
                      <a:pt x="2962" y="11404"/>
                      <a:pt x="3435" y="11845"/>
                      <a:pt x="3970" y="11845"/>
                    </a:cubicBezTo>
                    <a:lnTo>
                      <a:pt x="5356" y="11845"/>
                    </a:lnTo>
                    <a:cubicBezTo>
                      <a:pt x="5955" y="11845"/>
                      <a:pt x="6396" y="11372"/>
                      <a:pt x="6396" y="10805"/>
                    </a:cubicBezTo>
                    <a:lnTo>
                      <a:pt x="6396" y="10427"/>
                    </a:lnTo>
                    <a:cubicBezTo>
                      <a:pt x="6774" y="10270"/>
                      <a:pt x="7089" y="9923"/>
                      <a:pt x="7089" y="9451"/>
                    </a:cubicBezTo>
                    <a:lnTo>
                      <a:pt x="7089" y="8726"/>
                    </a:lnTo>
                    <a:cubicBezTo>
                      <a:pt x="7089" y="8380"/>
                      <a:pt x="7121" y="8348"/>
                      <a:pt x="7404" y="8096"/>
                    </a:cubicBezTo>
                    <a:cubicBezTo>
                      <a:pt x="7499" y="8033"/>
                      <a:pt x="7593" y="7938"/>
                      <a:pt x="7751" y="7812"/>
                    </a:cubicBezTo>
                    <a:cubicBezTo>
                      <a:pt x="8664" y="6962"/>
                      <a:pt x="9169" y="5765"/>
                      <a:pt x="9169" y="4504"/>
                    </a:cubicBezTo>
                    <a:cubicBezTo>
                      <a:pt x="9169" y="2060"/>
                      <a:pt x="7186" y="0"/>
                      <a:pt x="4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4" name="Google Shape;9211;p73">
                <a:extLst>
                  <a:ext uri="{FF2B5EF4-FFF2-40B4-BE49-F238E27FC236}">
                    <a16:creationId xmlns:a16="http://schemas.microsoft.com/office/drawing/2014/main" id="{D875456F-A197-10D4-E65E-2863CE60C282}"/>
                  </a:ext>
                </a:extLst>
              </p:cNvPr>
              <p:cNvSpPr/>
              <p:nvPr/>
            </p:nvSpPr>
            <p:spPr>
              <a:xfrm>
                <a:off x="5203298" y="2281976"/>
                <a:ext cx="524573" cy="49858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1799" extrusionOk="0">
                    <a:moveTo>
                      <a:pt x="8979" y="2127"/>
                    </a:moveTo>
                    <a:cubicBezTo>
                      <a:pt x="9247" y="2127"/>
                      <a:pt x="9515" y="2229"/>
                      <a:pt x="9704" y="2434"/>
                    </a:cubicBezTo>
                    <a:cubicBezTo>
                      <a:pt x="10113" y="2812"/>
                      <a:pt x="10113" y="3473"/>
                      <a:pt x="9704" y="3883"/>
                    </a:cubicBezTo>
                    <a:lnTo>
                      <a:pt x="8885" y="4702"/>
                    </a:lnTo>
                    <a:cubicBezTo>
                      <a:pt x="8790" y="4765"/>
                      <a:pt x="8696" y="4860"/>
                      <a:pt x="8601" y="4891"/>
                    </a:cubicBezTo>
                    <a:cubicBezTo>
                      <a:pt x="8790" y="4513"/>
                      <a:pt x="8727" y="4041"/>
                      <a:pt x="8412" y="3726"/>
                    </a:cubicBezTo>
                    <a:cubicBezTo>
                      <a:pt x="8206" y="3520"/>
                      <a:pt x="7933" y="3408"/>
                      <a:pt x="7654" y="3408"/>
                    </a:cubicBezTo>
                    <a:cubicBezTo>
                      <a:pt x="7507" y="3408"/>
                      <a:pt x="7357" y="3439"/>
                      <a:pt x="7215" y="3505"/>
                    </a:cubicBezTo>
                    <a:cubicBezTo>
                      <a:pt x="7278" y="3410"/>
                      <a:pt x="7341" y="3316"/>
                      <a:pt x="7436" y="3253"/>
                    </a:cubicBezTo>
                    <a:lnTo>
                      <a:pt x="8255" y="2434"/>
                    </a:lnTo>
                    <a:cubicBezTo>
                      <a:pt x="8444" y="2229"/>
                      <a:pt x="8711" y="2127"/>
                      <a:pt x="8979" y="2127"/>
                    </a:cubicBezTo>
                    <a:close/>
                    <a:moveTo>
                      <a:pt x="9027" y="685"/>
                    </a:moveTo>
                    <a:cubicBezTo>
                      <a:pt x="9649" y="685"/>
                      <a:pt x="10271" y="922"/>
                      <a:pt x="10744" y="1394"/>
                    </a:cubicBezTo>
                    <a:cubicBezTo>
                      <a:pt x="11689" y="2339"/>
                      <a:pt x="11689" y="3883"/>
                      <a:pt x="10744" y="4828"/>
                    </a:cubicBezTo>
                    <a:lnTo>
                      <a:pt x="9893" y="5647"/>
                    </a:lnTo>
                    <a:cubicBezTo>
                      <a:pt x="9431" y="6109"/>
                      <a:pt x="8816" y="6356"/>
                      <a:pt x="8187" y="6356"/>
                    </a:cubicBezTo>
                    <a:cubicBezTo>
                      <a:pt x="7914" y="6356"/>
                      <a:pt x="7639" y="6310"/>
                      <a:pt x="7373" y="6214"/>
                    </a:cubicBezTo>
                    <a:lnTo>
                      <a:pt x="7940" y="5647"/>
                    </a:lnTo>
                    <a:cubicBezTo>
                      <a:pt x="8008" y="5655"/>
                      <a:pt x="8077" y="5659"/>
                      <a:pt x="8146" y="5659"/>
                    </a:cubicBezTo>
                    <a:cubicBezTo>
                      <a:pt x="8617" y="5659"/>
                      <a:pt x="9087" y="5477"/>
                      <a:pt x="9389" y="5175"/>
                    </a:cubicBezTo>
                    <a:lnTo>
                      <a:pt x="10208" y="4356"/>
                    </a:lnTo>
                    <a:cubicBezTo>
                      <a:pt x="10901" y="3694"/>
                      <a:pt x="10901" y="2591"/>
                      <a:pt x="10208" y="1898"/>
                    </a:cubicBezTo>
                    <a:cubicBezTo>
                      <a:pt x="9877" y="1567"/>
                      <a:pt x="9436" y="1402"/>
                      <a:pt x="8995" y="1402"/>
                    </a:cubicBezTo>
                    <a:cubicBezTo>
                      <a:pt x="8554" y="1402"/>
                      <a:pt x="8113" y="1567"/>
                      <a:pt x="7782" y="1898"/>
                    </a:cubicBezTo>
                    <a:lnTo>
                      <a:pt x="6931" y="2749"/>
                    </a:lnTo>
                    <a:cubicBezTo>
                      <a:pt x="6553" y="3127"/>
                      <a:pt x="6396" y="3694"/>
                      <a:pt x="6490" y="4198"/>
                    </a:cubicBezTo>
                    <a:lnTo>
                      <a:pt x="5923" y="4734"/>
                    </a:lnTo>
                    <a:cubicBezTo>
                      <a:pt x="5608" y="3883"/>
                      <a:pt x="5797" y="2906"/>
                      <a:pt x="6490" y="2213"/>
                    </a:cubicBezTo>
                    <a:lnTo>
                      <a:pt x="7309" y="1394"/>
                    </a:lnTo>
                    <a:cubicBezTo>
                      <a:pt x="7782" y="922"/>
                      <a:pt x="8404" y="685"/>
                      <a:pt x="9027" y="685"/>
                    </a:cubicBezTo>
                    <a:close/>
                    <a:moveTo>
                      <a:pt x="7703" y="4104"/>
                    </a:moveTo>
                    <a:cubicBezTo>
                      <a:pt x="7790" y="4104"/>
                      <a:pt x="7877" y="4135"/>
                      <a:pt x="7940" y="4198"/>
                    </a:cubicBezTo>
                    <a:cubicBezTo>
                      <a:pt x="8066" y="4324"/>
                      <a:pt x="8066" y="4545"/>
                      <a:pt x="7940" y="4671"/>
                    </a:cubicBezTo>
                    <a:lnTo>
                      <a:pt x="4978" y="7632"/>
                    </a:lnTo>
                    <a:cubicBezTo>
                      <a:pt x="4915" y="7679"/>
                      <a:pt x="4828" y="7703"/>
                      <a:pt x="4742" y="7703"/>
                    </a:cubicBezTo>
                    <a:cubicBezTo>
                      <a:pt x="4655" y="7703"/>
                      <a:pt x="4569" y="7679"/>
                      <a:pt x="4506" y="7632"/>
                    </a:cubicBezTo>
                    <a:cubicBezTo>
                      <a:pt x="4380" y="7506"/>
                      <a:pt x="4380" y="7254"/>
                      <a:pt x="4506" y="7160"/>
                    </a:cubicBezTo>
                    <a:lnTo>
                      <a:pt x="7467" y="4198"/>
                    </a:lnTo>
                    <a:cubicBezTo>
                      <a:pt x="7530" y="4135"/>
                      <a:pt x="7617" y="4104"/>
                      <a:pt x="7703" y="4104"/>
                    </a:cubicBezTo>
                    <a:close/>
                    <a:moveTo>
                      <a:pt x="3781" y="6939"/>
                    </a:moveTo>
                    <a:lnTo>
                      <a:pt x="3781" y="6939"/>
                    </a:lnTo>
                    <a:cubicBezTo>
                      <a:pt x="3592" y="7349"/>
                      <a:pt x="3686" y="7821"/>
                      <a:pt x="4001" y="8136"/>
                    </a:cubicBezTo>
                    <a:cubicBezTo>
                      <a:pt x="4198" y="8333"/>
                      <a:pt x="4457" y="8432"/>
                      <a:pt x="4715" y="8432"/>
                    </a:cubicBezTo>
                    <a:cubicBezTo>
                      <a:pt x="4870" y="8432"/>
                      <a:pt x="5025" y="8396"/>
                      <a:pt x="5167" y="8325"/>
                    </a:cubicBezTo>
                    <a:lnTo>
                      <a:pt x="5167" y="8325"/>
                    </a:lnTo>
                    <a:cubicBezTo>
                      <a:pt x="5136" y="8451"/>
                      <a:pt x="5041" y="8514"/>
                      <a:pt x="4978" y="8609"/>
                    </a:cubicBezTo>
                    <a:lnTo>
                      <a:pt x="4159" y="9428"/>
                    </a:lnTo>
                    <a:cubicBezTo>
                      <a:pt x="3954" y="9633"/>
                      <a:pt x="3686" y="9735"/>
                      <a:pt x="3419" y="9735"/>
                    </a:cubicBezTo>
                    <a:cubicBezTo>
                      <a:pt x="3151" y="9735"/>
                      <a:pt x="2883" y="9633"/>
                      <a:pt x="2678" y="9428"/>
                    </a:cubicBezTo>
                    <a:cubicBezTo>
                      <a:pt x="2300" y="9050"/>
                      <a:pt x="2300" y="8357"/>
                      <a:pt x="2678" y="7979"/>
                    </a:cubicBezTo>
                    <a:lnTo>
                      <a:pt x="3529" y="7160"/>
                    </a:lnTo>
                    <a:cubicBezTo>
                      <a:pt x="3592" y="7065"/>
                      <a:pt x="3718" y="7002"/>
                      <a:pt x="3781" y="6939"/>
                    </a:cubicBezTo>
                    <a:close/>
                    <a:moveTo>
                      <a:pt x="4212" y="5467"/>
                    </a:moveTo>
                    <a:cubicBezTo>
                      <a:pt x="4492" y="5467"/>
                      <a:pt x="4773" y="5516"/>
                      <a:pt x="5041" y="5616"/>
                    </a:cubicBezTo>
                    <a:lnTo>
                      <a:pt x="4506" y="6151"/>
                    </a:lnTo>
                    <a:cubicBezTo>
                      <a:pt x="4437" y="6143"/>
                      <a:pt x="4368" y="6139"/>
                      <a:pt x="4299" y="6139"/>
                    </a:cubicBezTo>
                    <a:cubicBezTo>
                      <a:pt x="3828" y="6139"/>
                      <a:pt x="3358" y="6322"/>
                      <a:pt x="3056" y="6624"/>
                    </a:cubicBezTo>
                    <a:lnTo>
                      <a:pt x="2206" y="7475"/>
                    </a:lnTo>
                    <a:cubicBezTo>
                      <a:pt x="1544" y="8136"/>
                      <a:pt x="1544" y="9239"/>
                      <a:pt x="2206" y="9900"/>
                    </a:cubicBezTo>
                    <a:cubicBezTo>
                      <a:pt x="2552" y="10231"/>
                      <a:pt x="3001" y="10397"/>
                      <a:pt x="3446" y="10397"/>
                    </a:cubicBezTo>
                    <a:cubicBezTo>
                      <a:pt x="3891" y="10397"/>
                      <a:pt x="4332" y="10231"/>
                      <a:pt x="4663" y="9900"/>
                    </a:cubicBezTo>
                    <a:lnTo>
                      <a:pt x="5482" y="9081"/>
                    </a:lnTo>
                    <a:cubicBezTo>
                      <a:pt x="5892" y="8672"/>
                      <a:pt x="6049" y="8136"/>
                      <a:pt x="5955" y="7632"/>
                    </a:cubicBezTo>
                    <a:lnTo>
                      <a:pt x="6522" y="7065"/>
                    </a:lnTo>
                    <a:lnTo>
                      <a:pt x="6522" y="7065"/>
                    </a:lnTo>
                    <a:cubicBezTo>
                      <a:pt x="6837" y="7947"/>
                      <a:pt x="6648" y="8924"/>
                      <a:pt x="5955" y="9585"/>
                    </a:cubicBezTo>
                    <a:lnTo>
                      <a:pt x="5136" y="10405"/>
                    </a:lnTo>
                    <a:cubicBezTo>
                      <a:pt x="4663" y="10877"/>
                      <a:pt x="4041" y="11113"/>
                      <a:pt x="3419" y="11113"/>
                    </a:cubicBezTo>
                    <a:cubicBezTo>
                      <a:pt x="2796" y="11113"/>
                      <a:pt x="2174" y="10877"/>
                      <a:pt x="1702" y="10405"/>
                    </a:cubicBezTo>
                    <a:cubicBezTo>
                      <a:pt x="756" y="9459"/>
                      <a:pt x="756" y="7916"/>
                      <a:pt x="1702" y="7002"/>
                    </a:cubicBezTo>
                    <a:lnTo>
                      <a:pt x="2552" y="6151"/>
                    </a:lnTo>
                    <a:cubicBezTo>
                      <a:pt x="3005" y="5699"/>
                      <a:pt x="3605" y="5467"/>
                      <a:pt x="4212" y="5467"/>
                    </a:cubicBezTo>
                    <a:close/>
                    <a:moveTo>
                      <a:pt x="8999" y="0"/>
                    </a:moveTo>
                    <a:cubicBezTo>
                      <a:pt x="8200" y="0"/>
                      <a:pt x="7404" y="307"/>
                      <a:pt x="6805" y="922"/>
                    </a:cubicBezTo>
                    <a:lnTo>
                      <a:pt x="5955" y="1741"/>
                    </a:lnTo>
                    <a:cubicBezTo>
                      <a:pt x="5136" y="2560"/>
                      <a:pt x="4852" y="3789"/>
                      <a:pt x="5230" y="4891"/>
                    </a:cubicBezTo>
                    <a:cubicBezTo>
                      <a:pt x="4920" y="4794"/>
                      <a:pt x="4601" y="4746"/>
                      <a:pt x="4283" y="4746"/>
                    </a:cubicBezTo>
                    <a:cubicBezTo>
                      <a:pt x="3469" y="4746"/>
                      <a:pt x="2669" y="5058"/>
                      <a:pt x="2080" y="5647"/>
                    </a:cubicBezTo>
                    <a:lnTo>
                      <a:pt x="1229" y="6466"/>
                    </a:lnTo>
                    <a:cubicBezTo>
                      <a:pt x="0" y="7695"/>
                      <a:pt x="0" y="9680"/>
                      <a:pt x="1229" y="10877"/>
                    </a:cubicBezTo>
                    <a:cubicBezTo>
                      <a:pt x="1843" y="11491"/>
                      <a:pt x="2647" y="11799"/>
                      <a:pt x="3446" y="11799"/>
                    </a:cubicBezTo>
                    <a:cubicBezTo>
                      <a:pt x="4246" y="11799"/>
                      <a:pt x="5041" y="11491"/>
                      <a:pt x="5640" y="10877"/>
                    </a:cubicBezTo>
                    <a:lnTo>
                      <a:pt x="6490" y="10058"/>
                    </a:lnTo>
                    <a:cubicBezTo>
                      <a:pt x="7309" y="9239"/>
                      <a:pt x="7593" y="8010"/>
                      <a:pt x="7215" y="6908"/>
                    </a:cubicBezTo>
                    <a:lnTo>
                      <a:pt x="7215" y="6908"/>
                    </a:lnTo>
                    <a:cubicBezTo>
                      <a:pt x="7525" y="7005"/>
                      <a:pt x="7844" y="7053"/>
                      <a:pt x="8162" y="7053"/>
                    </a:cubicBezTo>
                    <a:cubicBezTo>
                      <a:pt x="8976" y="7053"/>
                      <a:pt x="9776" y="6740"/>
                      <a:pt x="10365" y="6151"/>
                    </a:cubicBezTo>
                    <a:lnTo>
                      <a:pt x="11216" y="5332"/>
                    </a:lnTo>
                    <a:cubicBezTo>
                      <a:pt x="12413" y="4104"/>
                      <a:pt x="12413" y="2150"/>
                      <a:pt x="11216" y="922"/>
                    </a:cubicBezTo>
                    <a:cubicBezTo>
                      <a:pt x="10602" y="307"/>
                      <a:pt x="9798" y="0"/>
                      <a:pt x="8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5" name="Google Shape;9212;p73">
                <a:extLst>
                  <a:ext uri="{FF2B5EF4-FFF2-40B4-BE49-F238E27FC236}">
                    <a16:creationId xmlns:a16="http://schemas.microsoft.com/office/drawing/2014/main" id="{A4644152-DE23-DF01-A5C6-258CDE0E4BC6}"/>
                  </a:ext>
                </a:extLst>
              </p:cNvPr>
              <p:cNvSpPr/>
              <p:nvPr/>
            </p:nvSpPr>
            <p:spPr>
              <a:xfrm>
                <a:off x="5213946" y="2924655"/>
                <a:ext cx="503276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6" extrusionOk="0">
                    <a:moveTo>
                      <a:pt x="5924" y="2080"/>
                    </a:moveTo>
                    <a:cubicBezTo>
                      <a:pt x="6302" y="2080"/>
                      <a:pt x="6617" y="2395"/>
                      <a:pt x="6617" y="2773"/>
                    </a:cubicBezTo>
                    <a:cubicBezTo>
                      <a:pt x="6617" y="3182"/>
                      <a:pt x="6302" y="3497"/>
                      <a:pt x="5924" y="3497"/>
                    </a:cubicBezTo>
                    <a:cubicBezTo>
                      <a:pt x="5514" y="3497"/>
                      <a:pt x="5199" y="3182"/>
                      <a:pt x="5199" y="2773"/>
                    </a:cubicBezTo>
                    <a:cubicBezTo>
                      <a:pt x="5199" y="2395"/>
                      <a:pt x="5514" y="2080"/>
                      <a:pt x="5924" y="2080"/>
                    </a:cubicBezTo>
                    <a:close/>
                    <a:moveTo>
                      <a:pt x="5924" y="662"/>
                    </a:moveTo>
                    <a:cubicBezTo>
                      <a:pt x="7247" y="662"/>
                      <a:pt x="8318" y="1764"/>
                      <a:pt x="8318" y="3088"/>
                    </a:cubicBezTo>
                    <a:cubicBezTo>
                      <a:pt x="8318" y="3655"/>
                      <a:pt x="8129" y="4190"/>
                      <a:pt x="7783" y="4631"/>
                    </a:cubicBezTo>
                    <a:cubicBezTo>
                      <a:pt x="7562" y="4222"/>
                      <a:pt x="7310" y="3907"/>
                      <a:pt x="6900" y="3686"/>
                    </a:cubicBezTo>
                    <a:cubicBezTo>
                      <a:pt x="7153" y="3434"/>
                      <a:pt x="7310" y="3088"/>
                      <a:pt x="7310" y="2741"/>
                    </a:cubicBezTo>
                    <a:cubicBezTo>
                      <a:pt x="7310" y="1985"/>
                      <a:pt x="6680" y="1355"/>
                      <a:pt x="5924" y="1355"/>
                    </a:cubicBezTo>
                    <a:cubicBezTo>
                      <a:pt x="5168" y="1355"/>
                      <a:pt x="4538" y="1985"/>
                      <a:pt x="4538" y="2741"/>
                    </a:cubicBezTo>
                    <a:cubicBezTo>
                      <a:pt x="4538" y="3088"/>
                      <a:pt x="4695" y="3434"/>
                      <a:pt x="4947" y="3686"/>
                    </a:cubicBezTo>
                    <a:cubicBezTo>
                      <a:pt x="4538" y="3938"/>
                      <a:pt x="4223" y="4285"/>
                      <a:pt x="4034" y="4631"/>
                    </a:cubicBezTo>
                    <a:cubicBezTo>
                      <a:pt x="3592" y="4096"/>
                      <a:pt x="3403" y="3403"/>
                      <a:pt x="3498" y="2741"/>
                    </a:cubicBezTo>
                    <a:cubicBezTo>
                      <a:pt x="3655" y="1638"/>
                      <a:pt x="4664" y="662"/>
                      <a:pt x="5924" y="662"/>
                    </a:cubicBezTo>
                    <a:close/>
                    <a:moveTo>
                      <a:pt x="5924" y="4159"/>
                    </a:moveTo>
                    <a:cubicBezTo>
                      <a:pt x="6554" y="4159"/>
                      <a:pt x="7058" y="4600"/>
                      <a:pt x="7247" y="5135"/>
                    </a:cubicBezTo>
                    <a:cubicBezTo>
                      <a:pt x="6869" y="5388"/>
                      <a:pt x="6428" y="5545"/>
                      <a:pt x="5924" y="5545"/>
                    </a:cubicBezTo>
                    <a:cubicBezTo>
                      <a:pt x="5451" y="5545"/>
                      <a:pt x="4979" y="5388"/>
                      <a:pt x="4569" y="5135"/>
                    </a:cubicBezTo>
                    <a:cubicBezTo>
                      <a:pt x="4727" y="4568"/>
                      <a:pt x="5294" y="4159"/>
                      <a:pt x="5924" y="4159"/>
                    </a:cubicBezTo>
                    <a:close/>
                    <a:moveTo>
                      <a:pt x="1734" y="9042"/>
                    </a:moveTo>
                    <a:cubicBezTo>
                      <a:pt x="2301" y="9042"/>
                      <a:pt x="2773" y="9483"/>
                      <a:pt x="2773" y="10082"/>
                    </a:cubicBezTo>
                    <a:cubicBezTo>
                      <a:pt x="2773" y="10649"/>
                      <a:pt x="2301" y="11121"/>
                      <a:pt x="1734" y="11121"/>
                    </a:cubicBezTo>
                    <a:cubicBezTo>
                      <a:pt x="1198" y="11121"/>
                      <a:pt x="726" y="10649"/>
                      <a:pt x="726" y="10082"/>
                    </a:cubicBezTo>
                    <a:cubicBezTo>
                      <a:pt x="726" y="9483"/>
                      <a:pt x="1198" y="9042"/>
                      <a:pt x="1734" y="9042"/>
                    </a:cubicBezTo>
                    <a:close/>
                    <a:moveTo>
                      <a:pt x="5924" y="9042"/>
                    </a:moveTo>
                    <a:cubicBezTo>
                      <a:pt x="6522" y="9042"/>
                      <a:pt x="6932" y="9515"/>
                      <a:pt x="6932" y="10082"/>
                    </a:cubicBezTo>
                    <a:cubicBezTo>
                      <a:pt x="6932" y="10649"/>
                      <a:pt x="6459" y="11121"/>
                      <a:pt x="5924" y="11121"/>
                    </a:cubicBezTo>
                    <a:cubicBezTo>
                      <a:pt x="5357" y="11121"/>
                      <a:pt x="4884" y="10649"/>
                      <a:pt x="4884" y="10082"/>
                    </a:cubicBezTo>
                    <a:cubicBezTo>
                      <a:pt x="4884" y="9483"/>
                      <a:pt x="5325" y="9042"/>
                      <a:pt x="5924" y="9042"/>
                    </a:cubicBezTo>
                    <a:close/>
                    <a:moveTo>
                      <a:pt x="10145" y="9042"/>
                    </a:moveTo>
                    <a:cubicBezTo>
                      <a:pt x="10681" y="9042"/>
                      <a:pt x="11154" y="9483"/>
                      <a:pt x="11154" y="10082"/>
                    </a:cubicBezTo>
                    <a:cubicBezTo>
                      <a:pt x="11154" y="10649"/>
                      <a:pt x="10681" y="11121"/>
                      <a:pt x="10145" y="11121"/>
                    </a:cubicBezTo>
                    <a:cubicBezTo>
                      <a:pt x="9578" y="11121"/>
                      <a:pt x="9106" y="10649"/>
                      <a:pt x="9106" y="10082"/>
                    </a:cubicBezTo>
                    <a:cubicBezTo>
                      <a:pt x="9106" y="9483"/>
                      <a:pt x="9578" y="9042"/>
                      <a:pt x="10145" y="9042"/>
                    </a:cubicBezTo>
                    <a:close/>
                    <a:moveTo>
                      <a:pt x="5955" y="0"/>
                    </a:moveTo>
                    <a:cubicBezTo>
                      <a:pt x="4349" y="0"/>
                      <a:pt x="3088" y="1197"/>
                      <a:pt x="2868" y="2678"/>
                    </a:cubicBezTo>
                    <a:cubicBezTo>
                      <a:pt x="2647" y="4442"/>
                      <a:pt x="3908" y="6018"/>
                      <a:pt x="5640" y="6207"/>
                    </a:cubicBezTo>
                    <a:lnTo>
                      <a:pt x="5640" y="6963"/>
                    </a:lnTo>
                    <a:lnTo>
                      <a:pt x="2427" y="6963"/>
                    </a:lnTo>
                    <a:cubicBezTo>
                      <a:pt x="1828" y="6963"/>
                      <a:pt x="1387" y="7435"/>
                      <a:pt x="1387" y="7971"/>
                    </a:cubicBezTo>
                    <a:lnTo>
                      <a:pt x="1387" y="8380"/>
                    </a:lnTo>
                    <a:cubicBezTo>
                      <a:pt x="599" y="8538"/>
                      <a:pt x="1" y="9231"/>
                      <a:pt x="1" y="10082"/>
                    </a:cubicBezTo>
                    <a:cubicBezTo>
                      <a:pt x="1" y="11027"/>
                      <a:pt x="789" y="11846"/>
                      <a:pt x="1734" y="11846"/>
                    </a:cubicBezTo>
                    <a:cubicBezTo>
                      <a:pt x="2679" y="11846"/>
                      <a:pt x="3466" y="11058"/>
                      <a:pt x="3466" y="10082"/>
                    </a:cubicBezTo>
                    <a:cubicBezTo>
                      <a:pt x="3466" y="9231"/>
                      <a:pt x="2868" y="8538"/>
                      <a:pt x="2080" y="8380"/>
                    </a:cubicBezTo>
                    <a:lnTo>
                      <a:pt x="2080" y="7971"/>
                    </a:lnTo>
                    <a:cubicBezTo>
                      <a:pt x="2080" y="7782"/>
                      <a:pt x="2238" y="7624"/>
                      <a:pt x="2458" y="7624"/>
                    </a:cubicBezTo>
                    <a:lnTo>
                      <a:pt x="5609" y="7624"/>
                    </a:lnTo>
                    <a:lnTo>
                      <a:pt x="5609" y="8349"/>
                    </a:lnTo>
                    <a:cubicBezTo>
                      <a:pt x="4821" y="8506"/>
                      <a:pt x="4223" y="9200"/>
                      <a:pt x="4223" y="10019"/>
                    </a:cubicBezTo>
                    <a:cubicBezTo>
                      <a:pt x="4223" y="10964"/>
                      <a:pt x="5010" y="11814"/>
                      <a:pt x="5955" y="11814"/>
                    </a:cubicBezTo>
                    <a:cubicBezTo>
                      <a:pt x="6900" y="11814"/>
                      <a:pt x="7688" y="11027"/>
                      <a:pt x="7688" y="10019"/>
                    </a:cubicBezTo>
                    <a:cubicBezTo>
                      <a:pt x="7688" y="9200"/>
                      <a:pt x="7090" y="8506"/>
                      <a:pt x="6302" y="8349"/>
                    </a:cubicBezTo>
                    <a:lnTo>
                      <a:pt x="6302" y="7624"/>
                    </a:lnTo>
                    <a:lnTo>
                      <a:pt x="9452" y="7624"/>
                    </a:lnTo>
                    <a:cubicBezTo>
                      <a:pt x="9641" y="7624"/>
                      <a:pt x="9799" y="7782"/>
                      <a:pt x="9799" y="7971"/>
                    </a:cubicBezTo>
                    <a:lnTo>
                      <a:pt x="9799" y="8380"/>
                    </a:lnTo>
                    <a:cubicBezTo>
                      <a:pt x="9011" y="8538"/>
                      <a:pt x="8444" y="9231"/>
                      <a:pt x="8444" y="10082"/>
                    </a:cubicBezTo>
                    <a:cubicBezTo>
                      <a:pt x="8444" y="11027"/>
                      <a:pt x="9232" y="11846"/>
                      <a:pt x="10177" y="11846"/>
                    </a:cubicBezTo>
                    <a:cubicBezTo>
                      <a:pt x="11122" y="11846"/>
                      <a:pt x="11910" y="11058"/>
                      <a:pt x="11910" y="10082"/>
                    </a:cubicBezTo>
                    <a:cubicBezTo>
                      <a:pt x="11910" y="9231"/>
                      <a:pt x="11311" y="8538"/>
                      <a:pt x="10524" y="8380"/>
                    </a:cubicBezTo>
                    <a:lnTo>
                      <a:pt x="10524" y="7971"/>
                    </a:lnTo>
                    <a:cubicBezTo>
                      <a:pt x="10524" y="7404"/>
                      <a:pt x="10051" y="6963"/>
                      <a:pt x="9484" y="6963"/>
                    </a:cubicBezTo>
                    <a:lnTo>
                      <a:pt x="6333" y="6963"/>
                    </a:lnTo>
                    <a:lnTo>
                      <a:pt x="6333" y="6207"/>
                    </a:lnTo>
                    <a:cubicBezTo>
                      <a:pt x="7909" y="6049"/>
                      <a:pt x="9106" y="4726"/>
                      <a:pt x="9106" y="3088"/>
                    </a:cubicBezTo>
                    <a:cubicBezTo>
                      <a:pt x="9106" y="1355"/>
                      <a:pt x="7688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56" name="Google Shape;9213;p73">
                <a:extLst>
                  <a:ext uri="{FF2B5EF4-FFF2-40B4-BE49-F238E27FC236}">
                    <a16:creationId xmlns:a16="http://schemas.microsoft.com/office/drawing/2014/main" id="{15B8814E-88FE-A6FF-C367-93608D77374B}"/>
                  </a:ext>
                </a:extLst>
              </p:cNvPr>
              <p:cNvGrpSpPr/>
              <p:nvPr/>
            </p:nvGrpSpPr>
            <p:grpSpPr>
              <a:xfrm>
                <a:off x="8378520" y="1688743"/>
                <a:ext cx="501923" cy="498881"/>
                <a:chOff x="5045775" y="1946400"/>
                <a:chExt cx="296950" cy="295150"/>
              </a:xfrm>
              <a:grpFill/>
            </p:grpSpPr>
            <p:sp>
              <p:nvSpPr>
                <p:cNvPr id="8053" name="Google Shape;9214;p73">
                  <a:extLst>
                    <a:ext uri="{FF2B5EF4-FFF2-40B4-BE49-F238E27FC236}">
                      <a16:creationId xmlns:a16="http://schemas.microsoft.com/office/drawing/2014/main" id="{AA08E503-6403-7B70-D7B3-41BF9CDDD06C}"/>
                    </a:ext>
                  </a:extLst>
                </p:cNvPr>
                <p:cNvSpPr/>
                <p:nvPr/>
              </p:nvSpPr>
              <p:spPr>
                <a:xfrm>
                  <a:off x="5113500" y="1998600"/>
                  <a:ext cx="160700" cy="1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8" extrusionOk="0">
                      <a:moveTo>
                        <a:pt x="3309" y="2079"/>
                      </a:moveTo>
                      <a:cubicBezTo>
                        <a:pt x="3718" y="2079"/>
                        <a:pt x="4033" y="2394"/>
                        <a:pt x="4033" y="2804"/>
                      </a:cubicBezTo>
                      <a:cubicBezTo>
                        <a:pt x="4033" y="3182"/>
                        <a:pt x="3718" y="3497"/>
                        <a:pt x="3309" y="3497"/>
                      </a:cubicBezTo>
                      <a:cubicBezTo>
                        <a:pt x="2931" y="3497"/>
                        <a:pt x="2616" y="3150"/>
                        <a:pt x="2616" y="2804"/>
                      </a:cubicBezTo>
                      <a:cubicBezTo>
                        <a:pt x="2616" y="2394"/>
                        <a:pt x="2931" y="2079"/>
                        <a:pt x="3309" y="2079"/>
                      </a:cubicBezTo>
                      <a:close/>
                      <a:moveTo>
                        <a:pt x="3403" y="662"/>
                      </a:moveTo>
                      <a:cubicBezTo>
                        <a:pt x="4726" y="662"/>
                        <a:pt x="5798" y="1764"/>
                        <a:pt x="5798" y="3119"/>
                      </a:cubicBezTo>
                      <a:cubicBezTo>
                        <a:pt x="5703" y="3655"/>
                        <a:pt x="5546" y="4222"/>
                        <a:pt x="5199" y="4663"/>
                      </a:cubicBezTo>
                      <a:cubicBezTo>
                        <a:pt x="5010" y="4253"/>
                        <a:pt x="4726" y="3938"/>
                        <a:pt x="4348" y="3686"/>
                      </a:cubicBezTo>
                      <a:cubicBezTo>
                        <a:pt x="4569" y="3466"/>
                        <a:pt x="4726" y="3119"/>
                        <a:pt x="4726" y="2741"/>
                      </a:cubicBezTo>
                      <a:cubicBezTo>
                        <a:pt x="4726" y="2016"/>
                        <a:pt x="4096" y="1386"/>
                        <a:pt x="3340" y="1386"/>
                      </a:cubicBezTo>
                      <a:cubicBezTo>
                        <a:pt x="2616" y="1386"/>
                        <a:pt x="1986" y="2016"/>
                        <a:pt x="1986" y="2741"/>
                      </a:cubicBezTo>
                      <a:cubicBezTo>
                        <a:pt x="1986" y="3119"/>
                        <a:pt x="2143" y="3466"/>
                        <a:pt x="2364" y="3686"/>
                      </a:cubicBezTo>
                      <a:cubicBezTo>
                        <a:pt x="1986" y="3907"/>
                        <a:pt x="1702" y="4253"/>
                        <a:pt x="1513" y="4663"/>
                      </a:cubicBezTo>
                      <a:cubicBezTo>
                        <a:pt x="1072" y="4096"/>
                        <a:pt x="883" y="3434"/>
                        <a:pt x="977" y="2772"/>
                      </a:cubicBezTo>
                      <a:cubicBezTo>
                        <a:pt x="1135" y="1670"/>
                        <a:pt x="2143" y="662"/>
                        <a:pt x="3403" y="662"/>
                      </a:cubicBezTo>
                      <a:close/>
                      <a:moveTo>
                        <a:pt x="3309" y="4190"/>
                      </a:moveTo>
                      <a:cubicBezTo>
                        <a:pt x="3939" y="4190"/>
                        <a:pt x="4443" y="4600"/>
                        <a:pt x="4663" y="5167"/>
                      </a:cubicBezTo>
                      <a:cubicBezTo>
                        <a:pt x="4254" y="5450"/>
                        <a:pt x="3781" y="5545"/>
                        <a:pt x="3309" y="5545"/>
                      </a:cubicBezTo>
                      <a:cubicBezTo>
                        <a:pt x="2836" y="5545"/>
                        <a:pt x="2364" y="5387"/>
                        <a:pt x="1986" y="5167"/>
                      </a:cubicBezTo>
                      <a:cubicBezTo>
                        <a:pt x="2143" y="4568"/>
                        <a:pt x="2679" y="4190"/>
                        <a:pt x="3309" y="4190"/>
                      </a:cubicBezTo>
                      <a:close/>
                      <a:moveTo>
                        <a:pt x="3309" y="0"/>
                      </a:moveTo>
                      <a:cubicBezTo>
                        <a:pt x="1733" y="0"/>
                        <a:pt x="410" y="1229"/>
                        <a:pt x="253" y="2678"/>
                      </a:cubicBezTo>
                      <a:cubicBezTo>
                        <a:pt x="1" y="4600"/>
                        <a:pt x="1450" y="6238"/>
                        <a:pt x="3309" y="6238"/>
                      </a:cubicBezTo>
                      <a:cubicBezTo>
                        <a:pt x="5042" y="6238"/>
                        <a:pt x="6428" y="4820"/>
                        <a:pt x="6428" y="3119"/>
                      </a:cubicBezTo>
                      <a:cubicBezTo>
                        <a:pt x="6428" y="1418"/>
                        <a:pt x="5042" y="0"/>
                        <a:pt x="33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4" name="Google Shape;9215;p73">
                  <a:extLst>
                    <a:ext uri="{FF2B5EF4-FFF2-40B4-BE49-F238E27FC236}">
                      <a16:creationId xmlns:a16="http://schemas.microsoft.com/office/drawing/2014/main" id="{D9B55B88-E596-AB05-AFF6-FD091660403A}"/>
                    </a:ext>
                  </a:extLst>
                </p:cNvPr>
                <p:cNvSpPr/>
                <p:nvPr/>
              </p:nvSpPr>
              <p:spPr>
                <a:xfrm>
                  <a:off x="5045775" y="1946400"/>
                  <a:ext cx="296950" cy="29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06" extrusionOk="0">
                      <a:moveTo>
                        <a:pt x="6018" y="765"/>
                      </a:moveTo>
                      <a:lnTo>
                        <a:pt x="6868" y="1426"/>
                      </a:lnTo>
                      <a:cubicBezTo>
                        <a:pt x="6963" y="1458"/>
                        <a:pt x="7026" y="1489"/>
                        <a:pt x="7152" y="1489"/>
                      </a:cubicBezTo>
                      <a:lnTo>
                        <a:pt x="8223" y="1332"/>
                      </a:lnTo>
                      <a:lnTo>
                        <a:pt x="8664" y="2372"/>
                      </a:lnTo>
                      <a:cubicBezTo>
                        <a:pt x="8696" y="2435"/>
                        <a:pt x="8790" y="2529"/>
                        <a:pt x="8853" y="2561"/>
                      </a:cubicBezTo>
                      <a:lnTo>
                        <a:pt x="9893" y="2970"/>
                      </a:lnTo>
                      <a:lnTo>
                        <a:pt x="9735" y="4073"/>
                      </a:lnTo>
                      <a:cubicBezTo>
                        <a:pt x="9735" y="4136"/>
                        <a:pt x="9735" y="4262"/>
                        <a:pt x="9798" y="4325"/>
                      </a:cubicBezTo>
                      <a:lnTo>
                        <a:pt x="10460" y="5207"/>
                      </a:lnTo>
                      <a:lnTo>
                        <a:pt x="9798" y="6058"/>
                      </a:lnTo>
                      <a:cubicBezTo>
                        <a:pt x="9767" y="6152"/>
                        <a:pt x="9735" y="6215"/>
                        <a:pt x="9735" y="6341"/>
                      </a:cubicBezTo>
                      <a:lnTo>
                        <a:pt x="9893" y="7444"/>
                      </a:lnTo>
                      <a:lnTo>
                        <a:pt x="8853" y="7853"/>
                      </a:lnTo>
                      <a:cubicBezTo>
                        <a:pt x="8790" y="7885"/>
                        <a:pt x="8696" y="7948"/>
                        <a:pt x="8664" y="8042"/>
                      </a:cubicBezTo>
                      <a:lnTo>
                        <a:pt x="8255" y="9051"/>
                      </a:lnTo>
                      <a:lnTo>
                        <a:pt x="7120" y="8893"/>
                      </a:lnTo>
                      <a:cubicBezTo>
                        <a:pt x="7057" y="8893"/>
                        <a:pt x="6931" y="8893"/>
                        <a:pt x="6837" y="8988"/>
                      </a:cubicBezTo>
                      <a:lnTo>
                        <a:pt x="5986" y="9649"/>
                      </a:lnTo>
                      <a:lnTo>
                        <a:pt x="5104" y="8988"/>
                      </a:lnTo>
                      <a:cubicBezTo>
                        <a:pt x="5041" y="8925"/>
                        <a:pt x="5010" y="8893"/>
                        <a:pt x="4915" y="8893"/>
                      </a:cubicBezTo>
                      <a:lnTo>
                        <a:pt x="4884" y="8893"/>
                      </a:lnTo>
                      <a:lnTo>
                        <a:pt x="3781" y="9051"/>
                      </a:lnTo>
                      <a:lnTo>
                        <a:pt x="3371" y="8042"/>
                      </a:lnTo>
                      <a:cubicBezTo>
                        <a:pt x="3340" y="7948"/>
                        <a:pt x="3277" y="7885"/>
                        <a:pt x="3182" y="7853"/>
                      </a:cubicBezTo>
                      <a:lnTo>
                        <a:pt x="2143" y="7444"/>
                      </a:lnTo>
                      <a:lnTo>
                        <a:pt x="2300" y="6341"/>
                      </a:lnTo>
                      <a:cubicBezTo>
                        <a:pt x="2300" y="6278"/>
                        <a:pt x="2300" y="6152"/>
                        <a:pt x="2237" y="6058"/>
                      </a:cubicBezTo>
                      <a:lnTo>
                        <a:pt x="1576" y="5207"/>
                      </a:lnTo>
                      <a:lnTo>
                        <a:pt x="2237" y="4325"/>
                      </a:lnTo>
                      <a:cubicBezTo>
                        <a:pt x="2269" y="4262"/>
                        <a:pt x="2300" y="4167"/>
                        <a:pt x="2300" y="4073"/>
                      </a:cubicBezTo>
                      <a:lnTo>
                        <a:pt x="2143" y="2970"/>
                      </a:lnTo>
                      <a:lnTo>
                        <a:pt x="3182" y="2561"/>
                      </a:lnTo>
                      <a:cubicBezTo>
                        <a:pt x="3277" y="2529"/>
                        <a:pt x="3340" y="2435"/>
                        <a:pt x="3371" y="2372"/>
                      </a:cubicBezTo>
                      <a:lnTo>
                        <a:pt x="3812" y="1332"/>
                      </a:lnTo>
                      <a:lnTo>
                        <a:pt x="4884" y="1489"/>
                      </a:lnTo>
                      <a:cubicBezTo>
                        <a:pt x="4947" y="1489"/>
                        <a:pt x="5073" y="1489"/>
                        <a:pt x="5167" y="1426"/>
                      </a:cubicBezTo>
                      <a:lnTo>
                        <a:pt x="6018" y="765"/>
                      </a:lnTo>
                      <a:close/>
                      <a:moveTo>
                        <a:pt x="2174" y="8168"/>
                      </a:moveTo>
                      <a:lnTo>
                        <a:pt x="2804" y="8420"/>
                      </a:lnTo>
                      <a:lnTo>
                        <a:pt x="3277" y="9586"/>
                      </a:lnTo>
                      <a:cubicBezTo>
                        <a:pt x="3308" y="9681"/>
                        <a:pt x="3434" y="9775"/>
                        <a:pt x="3529" y="9775"/>
                      </a:cubicBezTo>
                      <a:lnTo>
                        <a:pt x="2647" y="10720"/>
                      </a:lnTo>
                      <a:lnTo>
                        <a:pt x="2426" y="9649"/>
                      </a:lnTo>
                      <a:cubicBezTo>
                        <a:pt x="2395" y="9523"/>
                        <a:pt x="2332" y="9429"/>
                        <a:pt x="2174" y="9366"/>
                      </a:cubicBezTo>
                      <a:lnTo>
                        <a:pt x="1134" y="9177"/>
                      </a:lnTo>
                      <a:lnTo>
                        <a:pt x="2174" y="8168"/>
                      </a:lnTo>
                      <a:close/>
                      <a:moveTo>
                        <a:pt x="9861" y="8105"/>
                      </a:moveTo>
                      <a:lnTo>
                        <a:pt x="10901" y="9145"/>
                      </a:lnTo>
                      <a:lnTo>
                        <a:pt x="9893" y="9366"/>
                      </a:lnTo>
                      <a:cubicBezTo>
                        <a:pt x="9767" y="9429"/>
                        <a:pt x="9641" y="9492"/>
                        <a:pt x="9609" y="9649"/>
                      </a:cubicBezTo>
                      <a:lnTo>
                        <a:pt x="9389" y="10720"/>
                      </a:lnTo>
                      <a:lnTo>
                        <a:pt x="8507" y="9712"/>
                      </a:lnTo>
                      <a:cubicBezTo>
                        <a:pt x="8601" y="9712"/>
                        <a:pt x="8727" y="9649"/>
                        <a:pt x="8759" y="9523"/>
                      </a:cubicBezTo>
                      <a:lnTo>
                        <a:pt x="9231" y="8389"/>
                      </a:lnTo>
                      <a:lnTo>
                        <a:pt x="9861" y="8105"/>
                      </a:lnTo>
                      <a:close/>
                      <a:moveTo>
                        <a:pt x="6002" y="1"/>
                      </a:moveTo>
                      <a:cubicBezTo>
                        <a:pt x="5923" y="1"/>
                        <a:pt x="5844" y="24"/>
                        <a:pt x="5797" y="72"/>
                      </a:cubicBezTo>
                      <a:lnTo>
                        <a:pt x="4852" y="828"/>
                      </a:lnTo>
                      <a:lnTo>
                        <a:pt x="3623" y="670"/>
                      </a:lnTo>
                      <a:cubicBezTo>
                        <a:pt x="3607" y="667"/>
                        <a:pt x="3590" y="665"/>
                        <a:pt x="3573" y="665"/>
                      </a:cubicBezTo>
                      <a:cubicBezTo>
                        <a:pt x="3434" y="665"/>
                        <a:pt x="3305" y="775"/>
                        <a:pt x="3277" y="859"/>
                      </a:cubicBezTo>
                      <a:lnTo>
                        <a:pt x="2804" y="2025"/>
                      </a:lnTo>
                      <a:lnTo>
                        <a:pt x="1639" y="2498"/>
                      </a:lnTo>
                      <a:cubicBezTo>
                        <a:pt x="1481" y="2561"/>
                        <a:pt x="1418" y="2687"/>
                        <a:pt x="1450" y="2844"/>
                      </a:cubicBezTo>
                      <a:lnTo>
                        <a:pt x="1607" y="4073"/>
                      </a:lnTo>
                      <a:lnTo>
                        <a:pt x="851" y="5018"/>
                      </a:lnTo>
                      <a:cubicBezTo>
                        <a:pt x="788" y="5112"/>
                        <a:pt x="788" y="5333"/>
                        <a:pt x="851" y="5428"/>
                      </a:cubicBezTo>
                      <a:lnTo>
                        <a:pt x="1607" y="6373"/>
                      </a:lnTo>
                      <a:lnTo>
                        <a:pt x="1450" y="7601"/>
                      </a:lnTo>
                      <a:cubicBezTo>
                        <a:pt x="1450" y="7696"/>
                        <a:pt x="1450" y="7759"/>
                        <a:pt x="1481" y="7853"/>
                      </a:cubicBezTo>
                      <a:lnTo>
                        <a:pt x="189" y="9145"/>
                      </a:lnTo>
                      <a:cubicBezTo>
                        <a:pt x="0" y="9334"/>
                        <a:pt x="126" y="9649"/>
                        <a:pt x="347" y="9744"/>
                      </a:cubicBezTo>
                      <a:lnTo>
                        <a:pt x="1765" y="10059"/>
                      </a:lnTo>
                      <a:lnTo>
                        <a:pt x="2080" y="11539"/>
                      </a:lnTo>
                      <a:cubicBezTo>
                        <a:pt x="2099" y="11714"/>
                        <a:pt x="2250" y="11805"/>
                        <a:pt x="2407" y="11805"/>
                      </a:cubicBezTo>
                      <a:cubicBezTo>
                        <a:pt x="2505" y="11805"/>
                        <a:pt x="2606" y="11770"/>
                        <a:pt x="2678" y="11697"/>
                      </a:cubicBezTo>
                      <a:cubicBezTo>
                        <a:pt x="4410" y="9858"/>
                        <a:pt x="4587" y="9665"/>
                        <a:pt x="4601" y="9649"/>
                      </a:cubicBezTo>
                      <a:lnTo>
                        <a:pt x="4601" y="9649"/>
                      </a:lnTo>
                      <a:lnTo>
                        <a:pt x="4789" y="9618"/>
                      </a:lnTo>
                      <a:lnTo>
                        <a:pt x="5734" y="10374"/>
                      </a:lnTo>
                      <a:cubicBezTo>
                        <a:pt x="5829" y="10405"/>
                        <a:pt x="5860" y="10437"/>
                        <a:pt x="5955" y="10437"/>
                      </a:cubicBezTo>
                      <a:cubicBezTo>
                        <a:pt x="6018" y="10437"/>
                        <a:pt x="6112" y="10405"/>
                        <a:pt x="6144" y="10374"/>
                      </a:cubicBezTo>
                      <a:lnTo>
                        <a:pt x="7089" y="9618"/>
                      </a:lnTo>
                      <a:lnTo>
                        <a:pt x="7278" y="9649"/>
                      </a:lnTo>
                      <a:lnTo>
                        <a:pt x="9200" y="11697"/>
                      </a:lnTo>
                      <a:cubicBezTo>
                        <a:pt x="9284" y="11770"/>
                        <a:pt x="9388" y="11805"/>
                        <a:pt x="9485" y="11805"/>
                      </a:cubicBezTo>
                      <a:cubicBezTo>
                        <a:pt x="9640" y="11805"/>
                        <a:pt x="9779" y="11714"/>
                        <a:pt x="9798" y="11539"/>
                      </a:cubicBezTo>
                      <a:lnTo>
                        <a:pt x="10113" y="10059"/>
                      </a:lnTo>
                      <a:lnTo>
                        <a:pt x="11531" y="9744"/>
                      </a:lnTo>
                      <a:cubicBezTo>
                        <a:pt x="11815" y="9681"/>
                        <a:pt x="11878" y="9334"/>
                        <a:pt x="11689" y="9145"/>
                      </a:cubicBezTo>
                      <a:lnTo>
                        <a:pt x="10523" y="7853"/>
                      </a:lnTo>
                      <a:cubicBezTo>
                        <a:pt x="10554" y="7759"/>
                        <a:pt x="10586" y="7696"/>
                        <a:pt x="10554" y="7601"/>
                      </a:cubicBezTo>
                      <a:lnTo>
                        <a:pt x="10397" y="6373"/>
                      </a:lnTo>
                      <a:lnTo>
                        <a:pt x="11153" y="5428"/>
                      </a:lnTo>
                      <a:cubicBezTo>
                        <a:pt x="11216" y="5333"/>
                        <a:pt x="11216" y="5112"/>
                        <a:pt x="11153" y="5018"/>
                      </a:cubicBezTo>
                      <a:lnTo>
                        <a:pt x="10397" y="4073"/>
                      </a:lnTo>
                      <a:lnTo>
                        <a:pt x="10554" y="2844"/>
                      </a:lnTo>
                      <a:cubicBezTo>
                        <a:pt x="10586" y="2687"/>
                        <a:pt x="10460" y="2529"/>
                        <a:pt x="10365" y="2498"/>
                      </a:cubicBezTo>
                      <a:lnTo>
                        <a:pt x="9200" y="2025"/>
                      </a:lnTo>
                      <a:lnTo>
                        <a:pt x="8727" y="859"/>
                      </a:lnTo>
                      <a:cubicBezTo>
                        <a:pt x="8675" y="728"/>
                        <a:pt x="8578" y="662"/>
                        <a:pt x="8457" y="662"/>
                      </a:cubicBezTo>
                      <a:cubicBezTo>
                        <a:pt x="8432" y="662"/>
                        <a:pt x="8407" y="665"/>
                        <a:pt x="8381" y="670"/>
                      </a:cubicBezTo>
                      <a:lnTo>
                        <a:pt x="7152" y="828"/>
                      </a:lnTo>
                      <a:lnTo>
                        <a:pt x="6207" y="72"/>
                      </a:lnTo>
                      <a:cubicBezTo>
                        <a:pt x="6160" y="24"/>
                        <a:pt x="6081" y="1"/>
                        <a:pt x="60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57" name="Google Shape;9216;p73">
                <a:extLst>
                  <a:ext uri="{FF2B5EF4-FFF2-40B4-BE49-F238E27FC236}">
                    <a16:creationId xmlns:a16="http://schemas.microsoft.com/office/drawing/2014/main" id="{451C51BF-96D9-4FE2-E94F-9457965CCB60}"/>
                  </a:ext>
                </a:extLst>
              </p:cNvPr>
              <p:cNvGrpSpPr/>
              <p:nvPr/>
            </p:nvGrpSpPr>
            <p:grpSpPr>
              <a:xfrm>
                <a:off x="8376514" y="2310252"/>
                <a:ext cx="505937" cy="442045"/>
                <a:chOff x="5046550" y="2327025"/>
                <a:chExt cx="299325" cy="261525"/>
              </a:xfrm>
              <a:grpFill/>
            </p:grpSpPr>
            <p:sp>
              <p:nvSpPr>
                <p:cNvPr id="8050" name="Google Shape;9217;p73">
                  <a:extLst>
                    <a:ext uri="{FF2B5EF4-FFF2-40B4-BE49-F238E27FC236}">
                      <a16:creationId xmlns:a16="http://schemas.microsoft.com/office/drawing/2014/main" id="{99C0CD83-48BC-BF2C-2656-59392AC0B1C8}"/>
                    </a:ext>
                  </a:extLst>
                </p:cNvPr>
                <p:cNvSpPr/>
                <p:nvPr/>
              </p:nvSpPr>
              <p:spPr>
                <a:xfrm>
                  <a:off x="5046550" y="2448325"/>
                  <a:ext cx="2977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5609" extrusionOk="0">
                      <a:moveTo>
                        <a:pt x="4569" y="1386"/>
                      </a:moveTo>
                      <a:cubicBezTo>
                        <a:pt x="4538" y="1575"/>
                        <a:pt x="4506" y="1828"/>
                        <a:pt x="4443" y="2111"/>
                      </a:cubicBezTo>
                      <a:lnTo>
                        <a:pt x="757" y="2111"/>
                      </a:lnTo>
                      <a:lnTo>
                        <a:pt x="757" y="1386"/>
                      </a:lnTo>
                      <a:close/>
                      <a:moveTo>
                        <a:pt x="11185" y="1386"/>
                      </a:moveTo>
                      <a:lnTo>
                        <a:pt x="11185" y="2111"/>
                      </a:lnTo>
                      <a:lnTo>
                        <a:pt x="7530" y="2111"/>
                      </a:lnTo>
                      <a:cubicBezTo>
                        <a:pt x="7467" y="1828"/>
                        <a:pt x="7436" y="1575"/>
                        <a:pt x="7373" y="1386"/>
                      </a:cubicBezTo>
                      <a:close/>
                      <a:moveTo>
                        <a:pt x="5955" y="725"/>
                      </a:moveTo>
                      <a:cubicBezTo>
                        <a:pt x="6270" y="725"/>
                        <a:pt x="6396" y="788"/>
                        <a:pt x="6491" y="1071"/>
                      </a:cubicBezTo>
                      <a:cubicBezTo>
                        <a:pt x="6743" y="1639"/>
                        <a:pt x="6900" y="2804"/>
                        <a:pt x="7247" y="4852"/>
                      </a:cubicBezTo>
                      <a:lnTo>
                        <a:pt x="4664" y="4852"/>
                      </a:lnTo>
                      <a:cubicBezTo>
                        <a:pt x="5010" y="2804"/>
                        <a:pt x="5168" y="1639"/>
                        <a:pt x="5388" y="1071"/>
                      </a:cubicBezTo>
                      <a:cubicBezTo>
                        <a:pt x="5514" y="788"/>
                        <a:pt x="5640" y="725"/>
                        <a:pt x="5955" y="725"/>
                      </a:cubicBezTo>
                      <a:close/>
                      <a:moveTo>
                        <a:pt x="5955" y="0"/>
                      </a:moveTo>
                      <a:cubicBezTo>
                        <a:pt x="5357" y="0"/>
                        <a:pt x="5010" y="221"/>
                        <a:pt x="4758" y="725"/>
                      </a:cubicBezTo>
                      <a:lnTo>
                        <a:pt x="347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lnTo>
                        <a:pt x="1" y="2458"/>
                      </a:lnTo>
                      <a:cubicBezTo>
                        <a:pt x="1" y="2647"/>
                        <a:pt x="158" y="2804"/>
                        <a:pt x="347" y="2804"/>
                      </a:cubicBezTo>
                      <a:lnTo>
                        <a:pt x="4254" y="2804"/>
                      </a:lnTo>
                      <a:cubicBezTo>
                        <a:pt x="4191" y="3371"/>
                        <a:pt x="4065" y="4064"/>
                        <a:pt x="3907" y="4884"/>
                      </a:cubicBezTo>
                      <a:lnTo>
                        <a:pt x="3498" y="4884"/>
                      </a:lnTo>
                      <a:cubicBezTo>
                        <a:pt x="3309" y="4884"/>
                        <a:pt x="3151" y="5041"/>
                        <a:pt x="3151" y="5262"/>
                      </a:cubicBezTo>
                      <a:cubicBezTo>
                        <a:pt x="3151" y="5451"/>
                        <a:pt x="3309" y="5608"/>
                        <a:pt x="3498" y="5608"/>
                      </a:cubicBezTo>
                      <a:lnTo>
                        <a:pt x="8350" y="5608"/>
                      </a:lnTo>
                      <a:cubicBezTo>
                        <a:pt x="8539" y="5608"/>
                        <a:pt x="8696" y="5451"/>
                        <a:pt x="8696" y="5262"/>
                      </a:cubicBezTo>
                      <a:cubicBezTo>
                        <a:pt x="8696" y="5041"/>
                        <a:pt x="8539" y="4884"/>
                        <a:pt x="8350" y="4884"/>
                      </a:cubicBezTo>
                      <a:lnTo>
                        <a:pt x="7972" y="4884"/>
                      </a:lnTo>
                      <a:cubicBezTo>
                        <a:pt x="7814" y="4064"/>
                        <a:pt x="7688" y="3403"/>
                        <a:pt x="7593" y="2804"/>
                      </a:cubicBezTo>
                      <a:lnTo>
                        <a:pt x="11500" y="2804"/>
                      </a:lnTo>
                      <a:cubicBezTo>
                        <a:pt x="11689" y="2804"/>
                        <a:pt x="11847" y="2647"/>
                        <a:pt x="11847" y="2458"/>
                      </a:cubicBezTo>
                      <a:lnTo>
                        <a:pt x="11847" y="1071"/>
                      </a:lnTo>
                      <a:cubicBezTo>
                        <a:pt x="11910" y="882"/>
                        <a:pt x="11752" y="725"/>
                        <a:pt x="11532" y="725"/>
                      </a:cubicBezTo>
                      <a:lnTo>
                        <a:pt x="7121" y="725"/>
                      </a:lnTo>
                      <a:cubicBezTo>
                        <a:pt x="6900" y="252"/>
                        <a:pt x="655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1" name="Google Shape;9218;p73">
                  <a:extLst>
                    <a:ext uri="{FF2B5EF4-FFF2-40B4-BE49-F238E27FC236}">
                      <a16:creationId xmlns:a16="http://schemas.microsoft.com/office/drawing/2014/main" id="{3E8A4A5D-F8D7-9785-C87B-1D29158D1167}"/>
                    </a:ext>
                  </a:extLst>
                </p:cNvPr>
                <p:cNvSpPr/>
                <p:nvPr/>
              </p:nvSpPr>
              <p:spPr>
                <a:xfrm>
                  <a:off x="5241900" y="2327025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1985" y="725"/>
                      </a:moveTo>
                      <a:cubicBezTo>
                        <a:pt x="2394" y="725"/>
                        <a:pt x="2709" y="1040"/>
                        <a:pt x="2709" y="1450"/>
                      </a:cubicBezTo>
                      <a:cubicBezTo>
                        <a:pt x="2709" y="1828"/>
                        <a:pt x="2394" y="2143"/>
                        <a:pt x="1985" y="2143"/>
                      </a:cubicBezTo>
                      <a:cubicBezTo>
                        <a:pt x="1607" y="2143"/>
                        <a:pt x="1292" y="1828"/>
                        <a:pt x="1292" y="1450"/>
                      </a:cubicBezTo>
                      <a:cubicBezTo>
                        <a:pt x="1292" y="1040"/>
                        <a:pt x="1638" y="725"/>
                        <a:pt x="1985" y="725"/>
                      </a:cubicBezTo>
                      <a:close/>
                      <a:moveTo>
                        <a:pt x="1985" y="2804"/>
                      </a:moveTo>
                      <a:cubicBezTo>
                        <a:pt x="2741" y="2804"/>
                        <a:pt x="3371" y="3435"/>
                        <a:pt x="3371" y="4191"/>
                      </a:cubicBezTo>
                      <a:lnTo>
                        <a:pt x="630" y="4191"/>
                      </a:lnTo>
                      <a:cubicBezTo>
                        <a:pt x="630" y="3435"/>
                        <a:pt x="1260" y="2804"/>
                        <a:pt x="1985" y="2804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65"/>
                        <a:pt x="819" y="2111"/>
                        <a:pt x="1040" y="2332"/>
                      </a:cubicBezTo>
                      <a:cubicBezTo>
                        <a:pt x="410" y="2710"/>
                        <a:pt x="0" y="3372"/>
                        <a:pt x="0" y="4159"/>
                      </a:cubicBezTo>
                      <a:lnTo>
                        <a:pt x="0" y="4506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506"/>
                      </a:cubicBezTo>
                      <a:lnTo>
                        <a:pt x="4159" y="4159"/>
                      </a:lnTo>
                      <a:cubicBezTo>
                        <a:pt x="4096" y="3403"/>
                        <a:pt x="3655" y="2710"/>
                        <a:pt x="3025" y="2332"/>
                      </a:cubicBezTo>
                      <a:cubicBezTo>
                        <a:pt x="3245" y="2111"/>
                        <a:pt x="3403" y="1765"/>
                        <a:pt x="3403" y="1387"/>
                      </a:cubicBezTo>
                      <a:cubicBezTo>
                        <a:pt x="3403" y="631"/>
                        <a:pt x="2772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2" name="Google Shape;9219;p73">
                  <a:extLst>
                    <a:ext uri="{FF2B5EF4-FFF2-40B4-BE49-F238E27FC236}">
                      <a16:creationId xmlns:a16="http://schemas.microsoft.com/office/drawing/2014/main" id="{6D67B10F-2C20-545C-5925-D807F2BFC29C}"/>
                    </a:ext>
                  </a:extLst>
                </p:cNvPr>
                <p:cNvSpPr/>
                <p:nvPr/>
              </p:nvSpPr>
              <p:spPr>
                <a:xfrm>
                  <a:off x="5048925" y="2328600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2048" y="662"/>
                      </a:moveTo>
                      <a:cubicBezTo>
                        <a:pt x="2426" y="662"/>
                        <a:pt x="2741" y="977"/>
                        <a:pt x="2741" y="1387"/>
                      </a:cubicBezTo>
                      <a:cubicBezTo>
                        <a:pt x="2741" y="1765"/>
                        <a:pt x="2426" y="2080"/>
                        <a:pt x="2048" y="2080"/>
                      </a:cubicBezTo>
                      <a:cubicBezTo>
                        <a:pt x="1639" y="2080"/>
                        <a:pt x="1324" y="1765"/>
                        <a:pt x="1324" y="1387"/>
                      </a:cubicBezTo>
                      <a:cubicBezTo>
                        <a:pt x="1324" y="977"/>
                        <a:pt x="1670" y="662"/>
                        <a:pt x="2048" y="662"/>
                      </a:cubicBezTo>
                      <a:close/>
                      <a:moveTo>
                        <a:pt x="2048" y="2710"/>
                      </a:moveTo>
                      <a:cubicBezTo>
                        <a:pt x="2773" y="2710"/>
                        <a:pt x="3403" y="3340"/>
                        <a:pt x="3403" y="4096"/>
                      </a:cubicBezTo>
                      <a:lnTo>
                        <a:pt x="662" y="4096"/>
                      </a:lnTo>
                      <a:cubicBezTo>
                        <a:pt x="662" y="3340"/>
                        <a:pt x="1292" y="2710"/>
                        <a:pt x="2048" y="2710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33"/>
                        <a:pt x="882" y="2080"/>
                        <a:pt x="1134" y="2332"/>
                      </a:cubicBezTo>
                      <a:cubicBezTo>
                        <a:pt x="410" y="2647"/>
                        <a:pt x="0" y="3340"/>
                        <a:pt x="0" y="4128"/>
                      </a:cubicBezTo>
                      <a:lnTo>
                        <a:pt x="0" y="4474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474"/>
                      </a:cubicBezTo>
                      <a:lnTo>
                        <a:pt x="4159" y="4128"/>
                      </a:lnTo>
                      <a:cubicBezTo>
                        <a:pt x="4159" y="3340"/>
                        <a:pt x="3718" y="2678"/>
                        <a:pt x="3088" y="2332"/>
                      </a:cubicBezTo>
                      <a:cubicBezTo>
                        <a:pt x="3340" y="2080"/>
                        <a:pt x="3497" y="1733"/>
                        <a:pt x="3497" y="1387"/>
                      </a:cubicBezTo>
                      <a:cubicBezTo>
                        <a:pt x="3497" y="631"/>
                        <a:pt x="2867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58" name="Google Shape;9220;p73">
                <a:extLst>
                  <a:ext uri="{FF2B5EF4-FFF2-40B4-BE49-F238E27FC236}">
                    <a16:creationId xmlns:a16="http://schemas.microsoft.com/office/drawing/2014/main" id="{88B88DE0-8593-7139-47AD-2BB8F65D4131}"/>
                  </a:ext>
                </a:extLst>
              </p:cNvPr>
              <p:cNvSpPr/>
              <p:nvPr/>
            </p:nvSpPr>
            <p:spPr>
              <a:xfrm>
                <a:off x="8489608" y="2923979"/>
                <a:ext cx="279612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1878" extrusionOk="0">
                    <a:moveTo>
                      <a:pt x="2962" y="725"/>
                    </a:moveTo>
                    <a:lnTo>
                      <a:pt x="2489" y="2111"/>
                    </a:lnTo>
                    <a:lnTo>
                      <a:pt x="1575" y="2111"/>
                    </a:lnTo>
                    <a:lnTo>
                      <a:pt x="1103" y="725"/>
                    </a:lnTo>
                    <a:close/>
                    <a:moveTo>
                      <a:pt x="3277" y="3529"/>
                    </a:moveTo>
                    <a:lnTo>
                      <a:pt x="5892" y="6144"/>
                    </a:lnTo>
                    <a:lnTo>
                      <a:pt x="5892" y="6616"/>
                    </a:lnTo>
                    <a:lnTo>
                      <a:pt x="5419" y="6616"/>
                    </a:lnTo>
                    <a:lnTo>
                      <a:pt x="3434" y="4663"/>
                    </a:lnTo>
                    <a:lnTo>
                      <a:pt x="3277" y="3529"/>
                    </a:lnTo>
                    <a:close/>
                    <a:moveTo>
                      <a:pt x="2458" y="2804"/>
                    </a:moveTo>
                    <a:lnTo>
                      <a:pt x="3434" y="9357"/>
                    </a:lnTo>
                    <a:lnTo>
                      <a:pt x="2048" y="10964"/>
                    </a:lnTo>
                    <a:lnTo>
                      <a:pt x="693" y="9357"/>
                    </a:lnTo>
                    <a:lnTo>
                      <a:pt x="1670" y="2804"/>
                    </a:lnTo>
                    <a:close/>
                    <a:moveTo>
                      <a:pt x="693" y="0"/>
                    </a:moveTo>
                    <a:cubicBezTo>
                      <a:pt x="567" y="0"/>
                      <a:pt x="473" y="32"/>
                      <a:pt x="410" y="158"/>
                    </a:cubicBezTo>
                    <a:cubicBezTo>
                      <a:pt x="315" y="252"/>
                      <a:pt x="315" y="378"/>
                      <a:pt x="378" y="473"/>
                    </a:cubicBezTo>
                    <a:lnTo>
                      <a:pt x="1040" y="2489"/>
                    </a:lnTo>
                    <a:lnTo>
                      <a:pt x="0" y="9389"/>
                    </a:lnTo>
                    <a:cubicBezTo>
                      <a:pt x="0" y="9452"/>
                      <a:pt x="0" y="9578"/>
                      <a:pt x="95" y="9672"/>
                    </a:cubicBezTo>
                    <a:lnTo>
                      <a:pt x="1828" y="11751"/>
                    </a:lnTo>
                    <a:cubicBezTo>
                      <a:pt x="1891" y="11814"/>
                      <a:pt x="1985" y="11877"/>
                      <a:pt x="2080" y="11877"/>
                    </a:cubicBezTo>
                    <a:cubicBezTo>
                      <a:pt x="2206" y="11877"/>
                      <a:pt x="2300" y="11814"/>
                      <a:pt x="2363" y="11751"/>
                    </a:cubicBezTo>
                    <a:lnTo>
                      <a:pt x="4096" y="9672"/>
                    </a:lnTo>
                    <a:cubicBezTo>
                      <a:pt x="4190" y="9578"/>
                      <a:pt x="4190" y="9483"/>
                      <a:pt x="4190" y="9389"/>
                    </a:cubicBezTo>
                    <a:lnTo>
                      <a:pt x="3623" y="5797"/>
                    </a:lnTo>
                    <a:lnTo>
                      <a:pt x="5041" y="7183"/>
                    </a:lnTo>
                    <a:cubicBezTo>
                      <a:pt x="5136" y="7246"/>
                      <a:pt x="5199" y="7309"/>
                      <a:pt x="5293" y="7309"/>
                    </a:cubicBezTo>
                    <a:lnTo>
                      <a:pt x="6270" y="7309"/>
                    </a:lnTo>
                    <a:cubicBezTo>
                      <a:pt x="6459" y="7309"/>
                      <a:pt x="6616" y="7152"/>
                      <a:pt x="6616" y="6931"/>
                    </a:cubicBezTo>
                    <a:lnTo>
                      <a:pt x="6616" y="5955"/>
                    </a:lnTo>
                    <a:cubicBezTo>
                      <a:pt x="6616" y="5892"/>
                      <a:pt x="6585" y="5766"/>
                      <a:pt x="6490" y="5734"/>
                    </a:cubicBezTo>
                    <a:lnTo>
                      <a:pt x="3119" y="2426"/>
                    </a:lnTo>
                    <a:lnTo>
                      <a:pt x="3749" y="473"/>
                    </a:lnTo>
                    <a:cubicBezTo>
                      <a:pt x="3781" y="378"/>
                      <a:pt x="3749" y="252"/>
                      <a:pt x="3718" y="158"/>
                    </a:cubicBezTo>
                    <a:cubicBezTo>
                      <a:pt x="3623" y="95"/>
                      <a:pt x="3560" y="0"/>
                      <a:pt x="3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59" name="Google Shape;9221;p73">
                <a:extLst>
                  <a:ext uri="{FF2B5EF4-FFF2-40B4-BE49-F238E27FC236}">
                    <a16:creationId xmlns:a16="http://schemas.microsoft.com/office/drawing/2014/main" id="{9311BC2D-0CAE-1BA7-BACC-053D7F7B871B}"/>
                  </a:ext>
                </a:extLst>
              </p:cNvPr>
              <p:cNvGrpSpPr/>
              <p:nvPr/>
            </p:nvGrpSpPr>
            <p:grpSpPr>
              <a:xfrm>
                <a:off x="10278360" y="2925316"/>
                <a:ext cx="503276" cy="499261"/>
                <a:chOff x="6167350" y="2672800"/>
                <a:chExt cx="297750" cy="295375"/>
              </a:xfrm>
              <a:grpFill/>
            </p:grpSpPr>
            <p:sp>
              <p:nvSpPr>
                <p:cNvPr id="8045" name="Google Shape;9222;p73">
                  <a:extLst>
                    <a:ext uri="{FF2B5EF4-FFF2-40B4-BE49-F238E27FC236}">
                      <a16:creationId xmlns:a16="http://schemas.microsoft.com/office/drawing/2014/main" id="{CE3B8DB7-047E-5F30-B979-097B146C9A3F}"/>
                    </a:ext>
                  </a:extLst>
                </p:cNvPr>
                <p:cNvSpPr/>
                <p:nvPr/>
              </p:nvSpPr>
              <p:spPr>
                <a:xfrm>
                  <a:off x="6167350" y="2672800"/>
                  <a:ext cx="22685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4" h="11815" extrusionOk="0">
                      <a:moveTo>
                        <a:pt x="4537" y="725"/>
                      </a:moveTo>
                      <a:cubicBezTo>
                        <a:pt x="4758" y="725"/>
                        <a:pt x="4915" y="882"/>
                        <a:pt x="4915" y="1071"/>
                      </a:cubicBezTo>
                      <a:cubicBezTo>
                        <a:pt x="4915" y="1260"/>
                        <a:pt x="5073" y="1418"/>
                        <a:pt x="5262" y="1418"/>
                      </a:cubicBezTo>
                      <a:lnTo>
                        <a:pt x="5955" y="1418"/>
                      </a:lnTo>
                      <a:cubicBezTo>
                        <a:pt x="6175" y="1418"/>
                        <a:pt x="6333" y="1575"/>
                        <a:pt x="6333" y="1796"/>
                      </a:cubicBezTo>
                      <a:cubicBezTo>
                        <a:pt x="6333" y="1985"/>
                        <a:pt x="6175" y="2142"/>
                        <a:pt x="5955" y="2142"/>
                      </a:cubicBezTo>
                      <a:lnTo>
                        <a:pt x="3119" y="2142"/>
                      </a:lnTo>
                      <a:cubicBezTo>
                        <a:pt x="2930" y="2142"/>
                        <a:pt x="2773" y="1985"/>
                        <a:pt x="2773" y="1796"/>
                      </a:cubicBezTo>
                      <a:cubicBezTo>
                        <a:pt x="2773" y="1575"/>
                        <a:pt x="2930" y="1418"/>
                        <a:pt x="3151" y="1418"/>
                      </a:cubicBezTo>
                      <a:lnTo>
                        <a:pt x="3844" y="1418"/>
                      </a:lnTo>
                      <a:cubicBezTo>
                        <a:pt x="4033" y="1418"/>
                        <a:pt x="4191" y="1260"/>
                        <a:pt x="4191" y="1071"/>
                      </a:cubicBezTo>
                      <a:cubicBezTo>
                        <a:pt x="4191" y="882"/>
                        <a:pt x="4348" y="725"/>
                        <a:pt x="4537" y="725"/>
                      </a:cubicBezTo>
                      <a:close/>
                      <a:moveTo>
                        <a:pt x="8066" y="2111"/>
                      </a:moveTo>
                      <a:cubicBezTo>
                        <a:pt x="8255" y="2111"/>
                        <a:pt x="8412" y="2268"/>
                        <a:pt x="8412" y="2458"/>
                      </a:cubicBezTo>
                      <a:lnTo>
                        <a:pt x="8412" y="10806"/>
                      </a:lnTo>
                      <a:lnTo>
                        <a:pt x="8381" y="10806"/>
                      </a:lnTo>
                      <a:cubicBezTo>
                        <a:pt x="8381" y="10995"/>
                        <a:pt x="8223" y="11153"/>
                        <a:pt x="8034" y="11153"/>
                      </a:cubicBezTo>
                      <a:lnTo>
                        <a:pt x="1040" y="11153"/>
                      </a:lnTo>
                      <a:cubicBezTo>
                        <a:pt x="851" y="11153"/>
                        <a:pt x="693" y="10995"/>
                        <a:pt x="693" y="10806"/>
                      </a:cubicBezTo>
                      <a:lnTo>
                        <a:pt x="693" y="2458"/>
                      </a:lnTo>
                      <a:cubicBezTo>
                        <a:pt x="693" y="2268"/>
                        <a:pt x="851" y="2111"/>
                        <a:pt x="1040" y="2111"/>
                      </a:cubicBezTo>
                      <a:lnTo>
                        <a:pt x="2143" y="2111"/>
                      </a:lnTo>
                      <a:cubicBezTo>
                        <a:pt x="2300" y="2489"/>
                        <a:pt x="2647" y="2804"/>
                        <a:pt x="3119" y="2804"/>
                      </a:cubicBezTo>
                      <a:lnTo>
                        <a:pt x="5986" y="2804"/>
                      </a:lnTo>
                      <a:cubicBezTo>
                        <a:pt x="6396" y="2804"/>
                        <a:pt x="6805" y="2521"/>
                        <a:pt x="6963" y="2111"/>
                      </a:cubicBezTo>
                      <a:close/>
                      <a:moveTo>
                        <a:pt x="4506" y="0"/>
                      </a:moveTo>
                      <a:cubicBezTo>
                        <a:pt x="4096" y="0"/>
                        <a:pt x="3686" y="284"/>
                        <a:pt x="3529" y="725"/>
                      </a:cubicBezTo>
                      <a:lnTo>
                        <a:pt x="3088" y="725"/>
                      </a:lnTo>
                      <a:cubicBezTo>
                        <a:pt x="2678" y="725"/>
                        <a:pt x="2269" y="1008"/>
                        <a:pt x="2111" y="1418"/>
                      </a:cubicBezTo>
                      <a:lnTo>
                        <a:pt x="1009" y="1418"/>
                      </a:lnTo>
                      <a:cubicBezTo>
                        <a:pt x="410" y="1418"/>
                        <a:pt x="0" y="1890"/>
                        <a:pt x="0" y="2458"/>
                      </a:cubicBezTo>
                      <a:lnTo>
                        <a:pt x="0" y="10806"/>
                      </a:lnTo>
                      <a:cubicBezTo>
                        <a:pt x="0" y="11405"/>
                        <a:pt x="473" y="11814"/>
                        <a:pt x="1009" y="11814"/>
                      </a:cubicBezTo>
                      <a:lnTo>
                        <a:pt x="7971" y="11814"/>
                      </a:lnTo>
                      <a:cubicBezTo>
                        <a:pt x="8570" y="11814"/>
                        <a:pt x="9011" y="11342"/>
                        <a:pt x="9011" y="10806"/>
                      </a:cubicBezTo>
                      <a:lnTo>
                        <a:pt x="9011" y="2458"/>
                      </a:lnTo>
                      <a:cubicBezTo>
                        <a:pt x="9074" y="1859"/>
                        <a:pt x="8601" y="1418"/>
                        <a:pt x="8034" y="1418"/>
                      </a:cubicBezTo>
                      <a:lnTo>
                        <a:pt x="6931" y="1418"/>
                      </a:lnTo>
                      <a:cubicBezTo>
                        <a:pt x="6774" y="1040"/>
                        <a:pt x="6396" y="725"/>
                        <a:pt x="5923" y="725"/>
                      </a:cubicBezTo>
                      <a:lnTo>
                        <a:pt x="5545" y="725"/>
                      </a:lnTo>
                      <a:cubicBezTo>
                        <a:pt x="5514" y="567"/>
                        <a:pt x="5388" y="441"/>
                        <a:pt x="5262" y="315"/>
                      </a:cubicBezTo>
                      <a:cubicBezTo>
                        <a:pt x="5073" y="126"/>
                        <a:pt x="4789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6" name="Google Shape;9223;p73">
                  <a:extLst>
                    <a:ext uri="{FF2B5EF4-FFF2-40B4-BE49-F238E27FC236}">
                      <a16:creationId xmlns:a16="http://schemas.microsoft.com/office/drawing/2014/main" id="{EA39AFAC-5359-6501-3A0E-CC5E0F9984CD}"/>
                    </a:ext>
                  </a:extLst>
                </p:cNvPr>
                <p:cNvSpPr/>
                <p:nvPr/>
              </p:nvSpPr>
              <p:spPr>
                <a:xfrm>
                  <a:off x="6201225" y="2762575"/>
                  <a:ext cx="5277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986" extrusionOk="0">
                      <a:moveTo>
                        <a:pt x="406" y="1"/>
                      </a:moveTo>
                      <a:cubicBezTo>
                        <a:pt x="315" y="1"/>
                        <a:pt x="221" y="32"/>
                        <a:pt x="158" y="95"/>
                      </a:cubicBezTo>
                      <a:cubicBezTo>
                        <a:pt x="63" y="190"/>
                        <a:pt x="63" y="442"/>
                        <a:pt x="158" y="568"/>
                      </a:cubicBezTo>
                      <a:lnTo>
                        <a:pt x="599" y="977"/>
                      </a:lnTo>
                      <a:lnTo>
                        <a:pt x="158" y="1418"/>
                      </a:lnTo>
                      <a:cubicBezTo>
                        <a:pt x="0" y="1544"/>
                        <a:pt x="0" y="1733"/>
                        <a:pt x="158" y="1891"/>
                      </a:cubicBezTo>
                      <a:cubicBezTo>
                        <a:pt x="221" y="1954"/>
                        <a:pt x="315" y="1985"/>
                        <a:pt x="406" y="1985"/>
                      </a:cubicBezTo>
                      <a:cubicBezTo>
                        <a:pt x="496" y="1985"/>
                        <a:pt x="583" y="1954"/>
                        <a:pt x="630" y="1891"/>
                      </a:cubicBezTo>
                      <a:lnTo>
                        <a:pt x="1071" y="1450"/>
                      </a:lnTo>
                      <a:lnTo>
                        <a:pt x="1512" y="1891"/>
                      </a:lnTo>
                      <a:cubicBezTo>
                        <a:pt x="1575" y="1954"/>
                        <a:pt x="1662" y="1985"/>
                        <a:pt x="1749" y="1985"/>
                      </a:cubicBezTo>
                      <a:cubicBezTo>
                        <a:pt x="1835" y="1985"/>
                        <a:pt x="1922" y="1954"/>
                        <a:pt x="1985" y="1891"/>
                      </a:cubicBezTo>
                      <a:cubicBezTo>
                        <a:pt x="2111" y="1765"/>
                        <a:pt x="2111" y="1544"/>
                        <a:pt x="1985" y="1418"/>
                      </a:cubicBezTo>
                      <a:lnTo>
                        <a:pt x="1544" y="977"/>
                      </a:lnTo>
                      <a:lnTo>
                        <a:pt x="1985" y="568"/>
                      </a:lnTo>
                      <a:cubicBezTo>
                        <a:pt x="2111" y="442"/>
                        <a:pt x="2111" y="190"/>
                        <a:pt x="1985" y="95"/>
                      </a:cubicBezTo>
                      <a:cubicBezTo>
                        <a:pt x="1922" y="32"/>
                        <a:pt x="1835" y="1"/>
                        <a:pt x="1749" y="1"/>
                      </a:cubicBezTo>
                      <a:cubicBezTo>
                        <a:pt x="1662" y="1"/>
                        <a:pt x="1575" y="32"/>
                        <a:pt x="1512" y="95"/>
                      </a:cubicBezTo>
                      <a:lnTo>
                        <a:pt x="1071" y="505"/>
                      </a:lnTo>
                      <a:lnTo>
                        <a:pt x="630" y="95"/>
                      </a:lnTo>
                      <a:cubicBezTo>
                        <a:pt x="583" y="32"/>
                        <a:pt x="496" y="1"/>
                        <a:pt x="4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7" name="Google Shape;9224;p73">
                  <a:extLst>
                    <a:ext uri="{FF2B5EF4-FFF2-40B4-BE49-F238E27FC236}">
                      <a16:creationId xmlns:a16="http://schemas.microsoft.com/office/drawing/2014/main" id="{4C51D29B-EAE7-1F84-96C2-CBA9122FCD4D}"/>
                    </a:ext>
                  </a:extLst>
                </p:cNvPr>
                <p:cNvSpPr/>
                <p:nvPr/>
              </p:nvSpPr>
              <p:spPr>
                <a:xfrm>
                  <a:off x="6308325" y="288230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63" y="0"/>
                      </a:moveTo>
                      <a:cubicBezTo>
                        <a:pt x="276" y="0"/>
                        <a:pt x="190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lnTo>
                        <a:pt x="568" y="1009"/>
                      </a:lnTo>
                      <a:lnTo>
                        <a:pt x="127" y="1450"/>
                      </a:lnTo>
                      <a:cubicBezTo>
                        <a:pt x="1" y="1544"/>
                        <a:pt x="1" y="1796"/>
                        <a:pt x="127" y="1891"/>
                      </a:cubicBezTo>
                      <a:cubicBezTo>
                        <a:pt x="190" y="1954"/>
                        <a:pt x="276" y="1985"/>
                        <a:pt x="363" y="1985"/>
                      </a:cubicBezTo>
                      <a:cubicBezTo>
                        <a:pt x="450" y="1985"/>
                        <a:pt x="536" y="1954"/>
                        <a:pt x="599" y="1891"/>
                      </a:cubicBezTo>
                      <a:lnTo>
                        <a:pt x="1040" y="1481"/>
                      </a:lnTo>
                      <a:lnTo>
                        <a:pt x="1481" y="1891"/>
                      </a:lnTo>
                      <a:cubicBezTo>
                        <a:pt x="1529" y="1954"/>
                        <a:pt x="1615" y="1985"/>
                        <a:pt x="1706" y="1985"/>
                      </a:cubicBezTo>
                      <a:cubicBezTo>
                        <a:pt x="1797" y="1985"/>
                        <a:pt x="1891" y="1954"/>
                        <a:pt x="1954" y="1891"/>
                      </a:cubicBezTo>
                      <a:cubicBezTo>
                        <a:pt x="2049" y="1796"/>
                        <a:pt x="2049" y="1544"/>
                        <a:pt x="1954" y="1450"/>
                      </a:cubicBezTo>
                      <a:lnTo>
                        <a:pt x="1513" y="1009"/>
                      </a:lnTo>
                      <a:lnTo>
                        <a:pt x="1954" y="567"/>
                      </a:lnTo>
                      <a:cubicBezTo>
                        <a:pt x="2049" y="441"/>
                        <a:pt x="2049" y="252"/>
                        <a:pt x="1954" y="95"/>
                      </a:cubicBezTo>
                      <a:cubicBezTo>
                        <a:pt x="1891" y="32"/>
                        <a:pt x="1804" y="0"/>
                        <a:pt x="1718" y="0"/>
                      </a:cubicBezTo>
                      <a:cubicBezTo>
                        <a:pt x="1631" y="0"/>
                        <a:pt x="1544" y="32"/>
                        <a:pt x="1481" y="95"/>
                      </a:cubicBezTo>
                      <a:lnTo>
                        <a:pt x="1040" y="536"/>
                      </a:lnTo>
                      <a:lnTo>
                        <a:pt x="599" y="95"/>
                      </a:lnTo>
                      <a:cubicBezTo>
                        <a:pt x="536" y="32"/>
                        <a:pt x="450" y="0"/>
                        <a:pt x="3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8" name="Google Shape;9225;p73">
                  <a:extLst>
                    <a:ext uri="{FF2B5EF4-FFF2-40B4-BE49-F238E27FC236}">
                      <a16:creationId xmlns:a16="http://schemas.microsoft.com/office/drawing/2014/main" id="{F432AB4F-DF90-5241-C88B-4CDCB926DFF3}"/>
                    </a:ext>
                  </a:extLst>
                </p:cNvPr>
                <p:cNvSpPr/>
                <p:nvPr/>
              </p:nvSpPr>
              <p:spPr>
                <a:xfrm>
                  <a:off x="6200425" y="2759425"/>
                  <a:ext cx="15677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95" extrusionOk="0">
                      <a:moveTo>
                        <a:pt x="1103" y="5609"/>
                      </a:moveTo>
                      <a:cubicBezTo>
                        <a:pt x="1292" y="5609"/>
                        <a:pt x="1450" y="5766"/>
                        <a:pt x="1450" y="5955"/>
                      </a:cubicBezTo>
                      <a:cubicBezTo>
                        <a:pt x="1450" y="6144"/>
                        <a:pt x="1292" y="6302"/>
                        <a:pt x="1103" y="6302"/>
                      </a:cubicBezTo>
                      <a:cubicBezTo>
                        <a:pt x="914" y="6302"/>
                        <a:pt x="757" y="6144"/>
                        <a:pt x="757" y="5955"/>
                      </a:cubicBezTo>
                      <a:cubicBezTo>
                        <a:pt x="757" y="5766"/>
                        <a:pt x="914" y="5609"/>
                        <a:pt x="1103" y="5609"/>
                      </a:cubicBezTo>
                      <a:close/>
                      <a:moveTo>
                        <a:pt x="5325" y="1"/>
                      </a:moveTo>
                      <a:cubicBezTo>
                        <a:pt x="5230" y="1"/>
                        <a:pt x="5136" y="64"/>
                        <a:pt x="5073" y="127"/>
                      </a:cubicBezTo>
                      <a:lnTo>
                        <a:pt x="4380" y="851"/>
                      </a:lnTo>
                      <a:cubicBezTo>
                        <a:pt x="4254" y="946"/>
                        <a:pt x="4254" y="1198"/>
                        <a:pt x="4380" y="1324"/>
                      </a:cubicBezTo>
                      <a:cubicBezTo>
                        <a:pt x="4443" y="1371"/>
                        <a:pt x="4529" y="1395"/>
                        <a:pt x="4616" y="1395"/>
                      </a:cubicBezTo>
                      <a:cubicBezTo>
                        <a:pt x="4703" y="1395"/>
                        <a:pt x="4789" y="1371"/>
                        <a:pt x="4852" y="1324"/>
                      </a:cubicBezTo>
                      <a:lnTo>
                        <a:pt x="4978" y="1198"/>
                      </a:lnTo>
                      <a:lnTo>
                        <a:pt x="4978" y="2458"/>
                      </a:lnTo>
                      <a:cubicBezTo>
                        <a:pt x="4978" y="2647"/>
                        <a:pt x="4821" y="2805"/>
                        <a:pt x="4600" y="2805"/>
                      </a:cubicBezTo>
                      <a:lnTo>
                        <a:pt x="1765" y="2805"/>
                      </a:lnTo>
                      <a:cubicBezTo>
                        <a:pt x="1513" y="2805"/>
                        <a:pt x="1229" y="2931"/>
                        <a:pt x="1040" y="3120"/>
                      </a:cubicBezTo>
                      <a:cubicBezTo>
                        <a:pt x="820" y="3309"/>
                        <a:pt x="725" y="3592"/>
                        <a:pt x="725" y="3876"/>
                      </a:cubicBezTo>
                      <a:lnTo>
                        <a:pt x="725" y="4978"/>
                      </a:lnTo>
                      <a:cubicBezTo>
                        <a:pt x="316" y="5136"/>
                        <a:pt x="1" y="5482"/>
                        <a:pt x="1" y="5955"/>
                      </a:cubicBezTo>
                      <a:cubicBezTo>
                        <a:pt x="1" y="6554"/>
                        <a:pt x="473" y="6995"/>
                        <a:pt x="1040" y="6995"/>
                      </a:cubicBezTo>
                      <a:cubicBezTo>
                        <a:pt x="1607" y="6995"/>
                        <a:pt x="2048" y="6522"/>
                        <a:pt x="2048" y="5955"/>
                      </a:cubicBezTo>
                      <a:cubicBezTo>
                        <a:pt x="2048" y="5514"/>
                        <a:pt x="1765" y="5136"/>
                        <a:pt x="1355" y="4978"/>
                      </a:cubicBezTo>
                      <a:lnTo>
                        <a:pt x="1355" y="3876"/>
                      </a:lnTo>
                      <a:cubicBezTo>
                        <a:pt x="1355" y="3687"/>
                        <a:pt x="1513" y="3529"/>
                        <a:pt x="1702" y="3529"/>
                      </a:cubicBezTo>
                      <a:lnTo>
                        <a:pt x="4537" y="3529"/>
                      </a:lnTo>
                      <a:cubicBezTo>
                        <a:pt x="5136" y="3529"/>
                        <a:pt x="5545" y="3057"/>
                        <a:pt x="5545" y="2490"/>
                      </a:cubicBezTo>
                      <a:lnTo>
                        <a:pt x="5545" y="1229"/>
                      </a:lnTo>
                      <a:lnTo>
                        <a:pt x="5671" y="1355"/>
                      </a:lnTo>
                      <a:cubicBezTo>
                        <a:pt x="5734" y="1418"/>
                        <a:pt x="5821" y="1450"/>
                        <a:pt x="5908" y="1450"/>
                      </a:cubicBezTo>
                      <a:cubicBezTo>
                        <a:pt x="5994" y="1450"/>
                        <a:pt x="6081" y="1418"/>
                        <a:pt x="6144" y="1355"/>
                      </a:cubicBezTo>
                      <a:cubicBezTo>
                        <a:pt x="6270" y="1229"/>
                        <a:pt x="6270" y="1009"/>
                        <a:pt x="6144" y="883"/>
                      </a:cubicBezTo>
                      <a:lnTo>
                        <a:pt x="5545" y="127"/>
                      </a:lnTo>
                      <a:cubicBezTo>
                        <a:pt x="5482" y="64"/>
                        <a:pt x="5388" y="1"/>
                        <a:pt x="53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9" name="Google Shape;9226;p73">
                  <a:extLst>
                    <a:ext uri="{FF2B5EF4-FFF2-40B4-BE49-F238E27FC236}">
                      <a16:creationId xmlns:a16="http://schemas.microsoft.com/office/drawing/2014/main" id="{3EB691ED-4D30-AE29-1DE0-6E1E63B1CDE7}"/>
                    </a:ext>
                  </a:extLst>
                </p:cNvPr>
                <p:cNvSpPr/>
                <p:nvPr/>
              </p:nvSpPr>
              <p:spPr>
                <a:xfrm>
                  <a:off x="6412300" y="2742900"/>
                  <a:ext cx="52800" cy="2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8349" extrusionOk="0">
                      <a:moveTo>
                        <a:pt x="1009" y="662"/>
                      </a:moveTo>
                      <a:cubicBezTo>
                        <a:pt x="1229" y="662"/>
                        <a:pt x="1387" y="819"/>
                        <a:pt x="1387" y="1040"/>
                      </a:cubicBezTo>
                      <a:lnTo>
                        <a:pt x="1387" y="1386"/>
                      </a:lnTo>
                      <a:lnTo>
                        <a:pt x="662" y="1386"/>
                      </a:lnTo>
                      <a:lnTo>
                        <a:pt x="662" y="1040"/>
                      </a:ln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387" y="2048"/>
                      </a:moveTo>
                      <a:lnTo>
                        <a:pt x="1387" y="6017"/>
                      </a:lnTo>
                      <a:cubicBezTo>
                        <a:pt x="1261" y="5986"/>
                        <a:pt x="1142" y="5970"/>
                        <a:pt x="1024" y="5970"/>
                      </a:cubicBezTo>
                      <a:cubicBezTo>
                        <a:pt x="906" y="5970"/>
                        <a:pt x="788" y="5986"/>
                        <a:pt x="662" y="6017"/>
                      </a:cubicBezTo>
                      <a:lnTo>
                        <a:pt x="662" y="2048"/>
                      </a:lnTo>
                      <a:close/>
                      <a:moveTo>
                        <a:pt x="1009" y="6711"/>
                      </a:moveTo>
                      <a:cubicBezTo>
                        <a:pt x="1103" y="6711"/>
                        <a:pt x="1166" y="6711"/>
                        <a:pt x="1261" y="6742"/>
                      </a:cubicBezTo>
                      <a:lnTo>
                        <a:pt x="1009" y="7246"/>
                      </a:lnTo>
                      <a:lnTo>
                        <a:pt x="788" y="6742"/>
                      </a:lnTo>
                      <a:cubicBezTo>
                        <a:pt x="851" y="6711"/>
                        <a:pt x="946" y="6711"/>
                        <a:pt x="1009" y="6711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6616"/>
                      </a:lnTo>
                      <a:cubicBezTo>
                        <a:pt x="0" y="6648"/>
                        <a:pt x="0" y="6742"/>
                        <a:pt x="32" y="6774"/>
                      </a:cubicBezTo>
                      <a:lnTo>
                        <a:pt x="757" y="8160"/>
                      </a:lnTo>
                      <a:cubicBezTo>
                        <a:pt x="788" y="8286"/>
                        <a:pt x="946" y="8349"/>
                        <a:pt x="1040" y="8349"/>
                      </a:cubicBezTo>
                      <a:cubicBezTo>
                        <a:pt x="1166" y="8349"/>
                        <a:pt x="1292" y="8286"/>
                        <a:pt x="1355" y="8160"/>
                      </a:cubicBezTo>
                      <a:lnTo>
                        <a:pt x="2080" y="6774"/>
                      </a:lnTo>
                      <a:cubicBezTo>
                        <a:pt x="2111" y="6742"/>
                        <a:pt x="2111" y="6648"/>
                        <a:pt x="2111" y="6616"/>
                      </a:cubicBezTo>
                      <a:lnTo>
                        <a:pt x="2111" y="1040"/>
                      </a:ln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0" name="Google Shape;9227;p73">
                <a:extLst>
                  <a:ext uri="{FF2B5EF4-FFF2-40B4-BE49-F238E27FC236}">
                    <a16:creationId xmlns:a16="http://schemas.microsoft.com/office/drawing/2014/main" id="{5453D842-2A23-155A-E195-AF11936BC0D8}"/>
                  </a:ext>
                </a:extLst>
              </p:cNvPr>
              <p:cNvGrpSpPr/>
              <p:nvPr/>
            </p:nvGrpSpPr>
            <p:grpSpPr>
              <a:xfrm>
                <a:off x="2672056" y="1687222"/>
                <a:ext cx="497951" cy="501923"/>
                <a:chOff x="1777925" y="1953700"/>
                <a:chExt cx="294600" cy="296950"/>
              </a:xfrm>
              <a:grpFill/>
            </p:grpSpPr>
            <p:sp>
              <p:nvSpPr>
                <p:cNvPr id="8041" name="Google Shape;9228;p73">
                  <a:extLst>
                    <a:ext uri="{FF2B5EF4-FFF2-40B4-BE49-F238E27FC236}">
                      <a16:creationId xmlns:a16="http://schemas.microsoft.com/office/drawing/2014/main" id="{9888951D-A0E8-CD5B-B2F9-18720C5BC550}"/>
                    </a:ext>
                  </a:extLst>
                </p:cNvPr>
                <p:cNvSpPr/>
                <p:nvPr/>
              </p:nvSpPr>
              <p:spPr>
                <a:xfrm>
                  <a:off x="1794450" y="2052125"/>
                  <a:ext cx="27807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3" h="7941" extrusionOk="0">
                      <a:moveTo>
                        <a:pt x="10545" y="1"/>
                      </a:moveTo>
                      <a:cubicBezTo>
                        <a:pt x="10499" y="1"/>
                        <a:pt x="10449" y="11"/>
                        <a:pt x="10397" y="33"/>
                      </a:cubicBezTo>
                      <a:cubicBezTo>
                        <a:pt x="10208" y="64"/>
                        <a:pt x="10145" y="253"/>
                        <a:pt x="10177" y="474"/>
                      </a:cubicBezTo>
                      <a:cubicBezTo>
                        <a:pt x="10334" y="1009"/>
                        <a:pt x="10460" y="1514"/>
                        <a:pt x="10460" y="1986"/>
                      </a:cubicBezTo>
                      <a:cubicBezTo>
                        <a:pt x="10460" y="4885"/>
                        <a:pt x="8129" y="7247"/>
                        <a:pt x="5199" y="7247"/>
                      </a:cubicBezTo>
                      <a:cubicBezTo>
                        <a:pt x="3561" y="7247"/>
                        <a:pt x="2017" y="6460"/>
                        <a:pt x="1040" y="5137"/>
                      </a:cubicBezTo>
                      <a:lnTo>
                        <a:pt x="1734" y="5137"/>
                      </a:lnTo>
                      <a:cubicBezTo>
                        <a:pt x="1954" y="5137"/>
                        <a:pt x="2112" y="4979"/>
                        <a:pt x="2112" y="4790"/>
                      </a:cubicBezTo>
                      <a:cubicBezTo>
                        <a:pt x="2112" y="4601"/>
                        <a:pt x="1954" y="4444"/>
                        <a:pt x="1734" y="4444"/>
                      </a:cubicBezTo>
                      <a:lnTo>
                        <a:pt x="379" y="4444"/>
                      </a:lnTo>
                      <a:cubicBezTo>
                        <a:pt x="158" y="4444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79" y="6523"/>
                      </a:cubicBezTo>
                      <a:cubicBezTo>
                        <a:pt x="568" y="6523"/>
                        <a:pt x="725" y="6365"/>
                        <a:pt x="725" y="6176"/>
                      </a:cubicBezTo>
                      <a:lnTo>
                        <a:pt x="725" y="5830"/>
                      </a:lnTo>
                      <a:cubicBezTo>
                        <a:pt x="1860" y="7184"/>
                        <a:pt x="3529" y="7941"/>
                        <a:pt x="5199" y="7941"/>
                      </a:cubicBezTo>
                      <a:cubicBezTo>
                        <a:pt x="8476" y="7941"/>
                        <a:pt x="11122" y="5294"/>
                        <a:pt x="11122" y="2049"/>
                      </a:cubicBezTo>
                      <a:cubicBezTo>
                        <a:pt x="11122" y="1482"/>
                        <a:pt x="11028" y="883"/>
                        <a:pt x="10839" y="253"/>
                      </a:cubicBezTo>
                      <a:cubicBezTo>
                        <a:pt x="10814" y="109"/>
                        <a:pt x="10698" y="1"/>
                        <a:pt x="105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2" name="Google Shape;9229;p73">
                  <a:extLst>
                    <a:ext uri="{FF2B5EF4-FFF2-40B4-BE49-F238E27FC236}">
                      <a16:creationId xmlns:a16="http://schemas.microsoft.com/office/drawing/2014/main" id="{7FA66DD5-2498-0455-7C22-67B3F66450B6}"/>
                    </a:ext>
                  </a:extLst>
                </p:cNvPr>
                <p:cNvSpPr/>
                <p:nvPr/>
              </p:nvSpPr>
              <p:spPr>
                <a:xfrm>
                  <a:off x="1777925" y="1953700"/>
                  <a:ext cx="278050" cy="1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47" extrusionOk="0">
                      <a:moveTo>
                        <a:pt x="5892" y="0"/>
                      </a:moveTo>
                      <a:cubicBezTo>
                        <a:pt x="2647" y="0"/>
                        <a:pt x="0" y="2615"/>
                        <a:pt x="0" y="5892"/>
                      </a:cubicBezTo>
                      <a:cubicBezTo>
                        <a:pt x="0" y="6459"/>
                        <a:pt x="63" y="7026"/>
                        <a:pt x="284" y="7656"/>
                      </a:cubicBezTo>
                      <a:cubicBezTo>
                        <a:pt x="310" y="7869"/>
                        <a:pt x="450" y="7947"/>
                        <a:pt x="606" y="7947"/>
                      </a:cubicBezTo>
                      <a:cubicBezTo>
                        <a:pt x="635" y="7947"/>
                        <a:pt x="664" y="7944"/>
                        <a:pt x="693" y="7939"/>
                      </a:cubicBezTo>
                      <a:cubicBezTo>
                        <a:pt x="914" y="7908"/>
                        <a:pt x="977" y="7719"/>
                        <a:pt x="945" y="7498"/>
                      </a:cubicBezTo>
                      <a:cubicBezTo>
                        <a:pt x="788" y="6963"/>
                        <a:pt x="662" y="6459"/>
                        <a:pt x="662" y="5923"/>
                      </a:cubicBezTo>
                      <a:cubicBezTo>
                        <a:pt x="662" y="3056"/>
                        <a:pt x="2993" y="693"/>
                        <a:pt x="5923" y="693"/>
                      </a:cubicBezTo>
                      <a:cubicBezTo>
                        <a:pt x="7561" y="693"/>
                        <a:pt x="9105" y="1481"/>
                        <a:pt x="10082" y="2773"/>
                      </a:cubicBezTo>
                      <a:lnTo>
                        <a:pt x="9389" y="2773"/>
                      </a:lnTo>
                      <a:cubicBezTo>
                        <a:pt x="9168" y="2773"/>
                        <a:pt x="9011" y="2930"/>
                        <a:pt x="9011" y="3151"/>
                      </a:cubicBezTo>
                      <a:cubicBezTo>
                        <a:pt x="9011" y="3340"/>
                        <a:pt x="9168" y="3497"/>
                        <a:pt x="9389" y="3497"/>
                      </a:cubicBezTo>
                      <a:lnTo>
                        <a:pt x="10743" y="3497"/>
                      </a:lnTo>
                      <a:cubicBezTo>
                        <a:pt x="10964" y="3497"/>
                        <a:pt x="11121" y="3340"/>
                        <a:pt x="11121" y="3151"/>
                      </a:cubicBezTo>
                      <a:lnTo>
                        <a:pt x="11121" y="1765"/>
                      </a:lnTo>
                      <a:cubicBezTo>
                        <a:pt x="11121" y="1575"/>
                        <a:pt x="10964" y="1418"/>
                        <a:pt x="10743" y="1418"/>
                      </a:cubicBezTo>
                      <a:cubicBezTo>
                        <a:pt x="10554" y="1418"/>
                        <a:pt x="10397" y="1575"/>
                        <a:pt x="10397" y="1765"/>
                      </a:cubicBezTo>
                      <a:lnTo>
                        <a:pt x="10397" y="2111"/>
                      </a:lnTo>
                      <a:cubicBezTo>
                        <a:pt x="9263" y="725"/>
                        <a:pt x="7593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3" name="Google Shape;9230;p73">
                  <a:extLst>
                    <a:ext uri="{FF2B5EF4-FFF2-40B4-BE49-F238E27FC236}">
                      <a16:creationId xmlns:a16="http://schemas.microsoft.com/office/drawing/2014/main" id="{4ABE2824-730B-DDB3-884C-530A80EA9F32}"/>
                    </a:ext>
                  </a:extLst>
                </p:cNvPr>
                <p:cNvSpPr/>
                <p:nvPr/>
              </p:nvSpPr>
              <p:spPr>
                <a:xfrm>
                  <a:off x="1829125" y="2006475"/>
                  <a:ext cx="191400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7656" extrusionOk="0">
                      <a:moveTo>
                        <a:pt x="4190" y="693"/>
                      </a:moveTo>
                      <a:cubicBezTo>
                        <a:pt x="4757" y="788"/>
                        <a:pt x="5324" y="1008"/>
                        <a:pt x="5797" y="1386"/>
                      </a:cubicBezTo>
                      <a:lnTo>
                        <a:pt x="5545" y="1607"/>
                      </a:lnTo>
                      <a:cubicBezTo>
                        <a:pt x="5450" y="1733"/>
                        <a:pt x="5450" y="1953"/>
                        <a:pt x="5545" y="2079"/>
                      </a:cubicBezTo>
                      <a:cubicBezTo>
                        <a:pt x="5608" y="2142"/>
                        <a:pt x="5702" y="2174"/>
                        <a:pt x="5793" y="2174"/>
                      </a:cubicBezTo>
                      <a:cubicBezTo>
                        <a:pt x="5884" y="2174"/>
                        <a:pt x="5970" y="2142"/>
                        <a:pt x="6017" y="2079"/>
                      </a:cubicBezTo>
                      <a:lnTo>
                        <a:pt x="6270" y="1859"/>
                      </a:lnTo>
                      <a:cubicBezTo>
                        <a:pt x="6616" y="2268"/>
                        <a:pt x="6868" y="2835"/>
                        <a:pt x="6931" y="3466"/>
                      </a:cubicBezTo>
                      <a:lnTo>
                        <a:pt x="6616" y="3466"/>
                      </a:lnTo>
                      <a:cubicBezTo>
                        <a:pt x="6427" y="3466"/>
                        <a:pt x="6270" y="3623"/>
                        <a:pt x="6270" y="3812"/>
                      </a:cubicBezTo>
                      <a:cubicBezTo>
                        <a:pt x="6270" y="4001"/>
                        <a:pt x="6427" y="4159"/>
                        <a:pt x="6616" y="4159"/>
                      </a:cubicBezTo>
                      <a:lnTo>
                        <a:pt x="6931" y="4159"/>
                      </a:lnTo>
                      <a:cubicBezTo>
                        <a:pt x="6868" y="4757"/>
                        <a:pt x="6616" y="5324"/>
                        <a:pt x="6270" y="5797"/>
                      </a:cubicBezTo>
                      <a:lnTo>
                        <a:pt x="6017" y="5545"/>
                      </a:lnTo>
                      <a:cubicBezTo>
                        <a:pt x="5970" y="5482"/>
                        <a:pt x="5884" y="5450"/>
                        <a:pt x="5793" y="5450"/>
                      </a:cubicBezTo>
                      <a:cubicBezTo>
                        <a:pt x="5702" y="5450"/>
                        <a:pt x="5608" y="5482"/>
                        <a:pt x="5545" y="5545"/>
                      </a:cubicBezTo>
                      <a:cubicBezTo>
                        <a:pt x="5450" y="5671"/>
                        <a:pt x="5450" y="5923"/>
                        <a:pt x="5545" y="6017"/>
                      </a:cubicBezTo>
                      <a:lnTo>
                        <a:pt x="5797" y="6270"/>
                      </a:lnTo>
                      <a:cubicBezTo>
                        <a:pt x="5356" y="6616"/>
                        <a:pt x="4820" y="6837"/>
                        <a:pt x="4190" y="6931"/>
                      </a:cubicBezTo>
                      <a:lnTo>
                        <a:pt x="4190" y="6616"/>
                      </a:lnTo>
                      <a:cubicBezTo>
                        <a:pt x="4190" y="6427"/>
                        <a:pt x="4033" y="6270"/>
                        <a:pt x="3812" y="6270"/>
                      </a:cubicBezTo>
                      <a:cubicBezTo>
                        <a:pt x="3623" y="6270"/>
                        <a:pt x="3466" y="6427"/>
                        <a:pt x="3466" y="6616"/>
                      </a:cubicBezTo>
                      <a:lnTo>
                        <a:pt x="3466" y="6931"/>
                      </a:lnTo>
                      <a:cubicBezTo>
                        <a:pt x="2867" y="6837"/>
                        <a:pt x="2331" y="6616"/>
                        <a:pt x="1859" y="6270"/>
                      </a:cubicBezTo>
                      <a:lnTo>
                        <a:pt x="2079" y="6017"/>
                      </a:lnTo>
                      <a:cubicBezTo>
                        <a:pt x="2205" y="5891"/>
                        <a:pt x="2205" y="5671"/>
                        <a:pt x="2079" y="5545"/>
                      </a:cubicBezTo>
                      <a:cubicBezTo>
                        <a:pt x="2032" y="5482"/>
                        <a:pt x="1945" y="5450"/>
                        <a:pt x="1855" y="5450"/>
                      </a:cubicBezTo>
                      <a:cubicBezTo>
                        <a:pt x="1764" y="5450"/>
                        <a:pt x="1670" y="5482"/>
                        <a:pt x="1607" y="5545"/>
                      </a:cubicBezTo>
                      <a:lnTo>
                        <a:pt x="1386" y="5797"/>
                      </a:lnTo>
                      <a:cubicBezTo>
                        <a:pt x="1040" y="5356"/>
                        <a:pt x="788" y="4789"/>
                        <a:pt x="725" y="4159"/>
                      </a:cubicBezTo>
                      <a:lnTo>
                        <a:pt x="1040" y="4159"/>
                      </a:lnTo>
                      <a:cubicBezTo>
                        <a:pt x="1229" y="4159"/>
                        <a:pt x="1386" y="4001"/>
                        <a:pt x="1386" y="3812"/>
                      </a:cubicBezTo>
                      <a:cubicBezTo>
                        <a:pt x="1386" y="3623"/>
                        <a:pt x="1229" y="3466"/>
                        <a:pt x="1040" y="3466"/>
                      </a:cubicBezTo>
                      <a:lnTo>
                        <a:pt x="725" y="3466"/>
                      </a:lnTo>
                      <a:cubicBezTo>
                        <a:pt x="788" y="2867"/>
                        <a:pt x="1040" y="2331"/>
                        <a:pt x="1386" y="1859"/>
                      </a:cubicBezTo>
                      <a:lnTo>
                        <a:pt x="1607" y="2079"/>
                      </a:lnTo>
                      <a:cubicBezTo>
                        <a:pt x="1701" y="2174"/>
                        <a:pt x="1764" y="2205"/>
                        <a:pt x="1859" y="2205"/>
                      </a:cubicBezTo>
                      <a:cubicBezTo>
                        <a:pt x="1922" y="2205"/>
                        <a:pt x="2048" y="2174"/>
                        <a:pt x="2079" y="2079"/>
                      </a:cubicBezTo>
                      <a:cubicBezTo>
                        <a:pt x="2205" y="1953"/>
                        <a:pt x="2205" y="1733"/>
                        <a:pt x="2079" y="1607"/>
                      </a:cubicBezTo>
                      <a:lnTo>
                        <a:pt x="1859" y="1386"/>
                      </a:lnTo>
                      <a:cubicBezTo>
                        <a:pt x="2300" y="1008"/>
                        <a:pt x="2835" y="788"/>
                        <a:pt x="3466" y="693"/>
                      </a:cubicBezTo>
                      <a:lnTo>
                        <a:pt x="3466" y="1008"/>
                      </a:lnTo>
                      <a:cubicBezTo>
                        <a:pt x="3466" y="1229"/>
                        <a:pt x="3623" y="1386"/>
                        <a:pt x="3812" y="1386"/>
                      </a:cubicBezTo>
                      <a:cubicBezTo>
                        <a:pt x="4033" y="1386"/>
                        <a:pt x="4190" y="1229"/>
                        <a:pt x="4190" y="1008"/>
                      </a:cubicBezTo>
                      <a:lnTo>
                        <a:pt x="4190" y="693"/>
                      </a:lnTo>
                      <a:close/>
                      <a:moveTo>
                        <a:pt x="3812" y="0"/>
                      </a:moveTo>
                      <a:cubicBezTo>
                        <a:pt x="1733" y="0"/>
                        <a:pt x="0" y="1701"/>
                        <a:pt x="0" y="3812"/>
                      </a:cubicBezTo>
                      <a:cubicBezTo>
                        <a:pt x="0" y="5923"/>
                        <a:pt x="1701" y="7656"/>
                        <a:pt x="3812" y="7656"/>
                      </a:cubicBezTo>
                      <a:cubicBezTo>
                        <a:pt x="5923" y="7656"/>
                        <a:pt x="7656" y="5954"/>
                        <a:pt x="7656" y="3812"/>
                      </a:cubicBezTo>
                      <a:cubicBezTo>
                        <a:pt x="7656" y="1733"/>
                        <a:pt x="5954" y="0"/>
                        <a:pt x="38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4" name="Google Shape;9231;p73">
                  <a:extLst>
                    <a:ext uri="{FF2B5EF4-FFF2-40B4-BE49-F238E27FC236}">
                      <a16:creationId xmlns:a16="http://schemas.microsoft.com/office/drawing/2014/main" id="{58F58D3B-619C-D2E7-8860-381DF68127DB}"/>
                    </a:ext>
                  </a:extLst>
                </p:cNvPr>
                <p:cNvSpPr/>
                <p:nvPr/>
              </p:nvSpPr>
              <p:spPr>
                <a:xfrm>
                  <a:off x="1915750" y="2058450"/>
                  <a:ext cx="354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2112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47" y="2111"/>
                      </a:cubicBezTo>
                      <a:lnTo>
                        <a:pt x="1072" y="2111"/>
                      </a:lnTo>
                      <a:cubicBezTo>
                        <a:pt x="1261" y="2111"/>
                        <a:pt x="1418" y="1954"/>
                        <a:pt x="1418" y="1733"/>
                      </a:cubicBezTo>
                      <a:cubicBezTo>
                        <a:pt x="1418" y="1544"/>
                        <a:pt x="1261" y="1387"/>
                        <a:pt x="1072" y="1387"/>
                      </a:cubicBezTo>
                      <a:lnTo>
                        <a:pt x="725" y="1387"/>
                      </a:lnTo>
                      <a:lnTo>
                        <a:pt x="725" y="378"/>
                      </a:lnTo>
                      <a:cubicBezTo>
                        <a:pt x="725" y="158"/>
                        <a:pt x="568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1" name="Google Shape;9232;p73">
                <a:extLst>
                  <a:ext uri="{FF2B5EF4-FFF2-40B4-BE49-F238E27FC236}">
                    <a16:creationId xmlns:a16="http://schemas.microsoft.com/office/drawing/2014/main" id="{088CDECC-11C0-02CC-EF6C-F0C69BC3CCCF}"/>
                  </a:ext>
                </a:extLst>
              </p:cNvPr>
              <p:cNvGrpSpPr/>
              <p:nvPr/>
            </p:nvGrpSpPr>
            <p:grpSpPr>
              <a:xfrm>
                <a:off x="2694705" y="2282300"/>
                <a:ext cx="452652" cy="497951"/>
                <a:chOff x="1790525" y="2319150"/>
                <a:chExt cx="267800" cy="294600"/>
              </a:xfrm>
              <a:grpFill/>
            </p:grpSpPr>
            <p:sp>
              <p:nvSpPr>
                <p:cNvPr id="8039" name="Google Shape;9233;p73">
                  <a:extLst>
                    <a:ext uri="{FF2B5EF4-FFF2-40B4-BE49-F238E27FC236}">
                      <a16:creationId xmlns:a16="http://schemas.microsoft.com/office/drawing/2014/main" id="{C94A5806-AFC1-72CD-82A9-6D15D423C7A6}"/>
                    </a:ext>
                  </a:extLst>
                </p:cNvPr>
                <p:cNvSpPr/>
                <p:nvPr/>
              </p:nvSpPr>
              <p:spPr>
                <a:xfrm>
                  <a:off x="1881100" y="2423125"/>
                  <a:ext cx="882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207" extrusionOk="0">
                      <a:moveTo>
                        <a:pt x="1418" y="1323"/>
                      </a:moveTo>
                      <a:lnTo>
                        <a:pt x="1418" y="2741"/>
                      </a:lnTo>
                      <a:lnTo>
                        <a:pt x="1072" y="2741"/>
                      </a:lnTo>
                      <a:cubicBezTo>
                        <a:pt x="882" y="2741"/>
                        <a:pt x="725" y="2583"/>
                        <a:pt x="725" y="2394"/>
                      </a:cubicBezTo>
                      <a:lnTo>
                        <a:pt x="725" y="1701"/>
                      </a:lnTo>
                      <a:cubicBezTo>
                        <a:pt x="725" y="1481"/>
                        <a:pt x="882" y="1323"/>
                        <a:pt x="1072" y="1323"/>
                      </a:cubicBezTo>
                      <a:close/>
                      <a:moveTo>
                        <a:pt x="2458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lnTo>
                        <a:pt x="2804" y="4537"/>
                      </a:lnTo>
                      <a:cubicBezTo>
                        <a:pt x="2804" y="4726"/>
                        <a:pt x="2647" y="4883"/>
                        <a:pt x="2458" y="4883"/>
                      </a:cubicBezTo>
                      <a:lnTo>
                        <a:pt x="2111" y="4883"/>
                      </a:lnTo>
                      <a:lnTo>
                        <a:pt x="2111" y="3466"/>
                      </a:lnTo>
                      <a:close/>
                      <a:moveTo>
                        <a:pt x="1796" y="0"/>
                      </a:moveTo>
                      <a:cubicBezTo>
                        <a:pt x="1576" y="0"/>
                        <a:pt x="1418" y="158"/>
                        <a:pt x="1418" y="347"/>
                      </a:cubicBezTo>
                      <a:lnTo>
                        <a:pt x="1418" y="693"/>
                      </a:lnTo>
                      <a:lnTo>
                        <a:pt x="1072" y="693"/>
                      </a:lnTo>
                      <a:cubicBezTo>
                        <a:pt x="473" y="693"/>
                        <a:pt x="63" y="1166"/>
                        <a:pt x="63" y="1733"/>
                      </a:cubicBezTo>
                      <a:lnTo>
                        <a:pt x="63" y="2426"/>
                      </a:lnTo>
                      <a:cubicBezTo>
                        <a:pt x="63" y="3025"/>
                        <a:pt x="536" y="3466"/>
                        <a:pt x="1072" y="3466"/>
                      </a:cubicBezTo>
                      <a:lnTo>
                        <a:pt x="1418" y="3466"/>
                      </a:lnTo>
                      <a:lnTo>
                        <a:pt x="1418" y="4852"/>
                      </a:lnTo>
                      <a:lnTo>
                        <a:pt x="1072" y="4852"/>
                      </a:lnTo>
                      <a:cubicBezTo>
                        <a:pt x="882" y="4852"/>
                        <a:pt x="725" y="4694"/>
                        <a:pt x="725" y="4474"/>
                      </a:cubicBezTo>
                      <a:cubicBezTo>
                        <a:pt x="725" y="4285"/>
                        <a:pt x="567" y="4127"/>
                        <a:pt x="378" y="4127"/>
                      </a:cubicBezTo>
                      <a:cubicBezTo>
                        <a:pt x="158" y="4127"/>
                        <a:pt x="0" y="4285"/>
                        <a:pt x="0" y="4474"/>
                      </a:cubicBezTo>
                      <a:cubicBezTo>
                        <a:pt x="0" y="5072"/>
                        <a:pt x="473" y="5513"/>
                        <a:pt x="1040" y="5513"/>
                      </a:cubicBezTo>
                      <a:lnTo>
                        <a:pt x="1387" y="5513"/>
                      </a:lnTo>
                      <a:lnTo>
                        <a:pt x="1387" y="5860"/>
                      </a:lnTo>
                      <a:cubicBezTo>
                        <a:pt x="1387" y="6049"/>
                        <a:pt x="1544" y="6207"/>
                        <a:pt x="1733" y="6207"/>
                      </a:cubicBezTo>
                      <a:cubicBezTo>
                        <a:pt x="1954" y="6207"/>
                        <a:pt x="2111" y="6049"/>
                        <a:pt x="2111" y="5860"/>
                      </a:cubicBezTo>
                      <a:lnTo>
                        <a:pt x="2111" y="5545"/>
                      </a:lnTo>
                      <a:lnTo>
                        <a:pt x="2458" y="5545"/>
                      </a:lnTo>
                      <a:cubicBezTo>
                        <a:pt x="3056" y="5545"/>
                        <a:pt x="3466" y="5072"/>
                        <a:pt x="3466" y="4537"/>
                      </a:cubicBezTo>
                      <a:lnTo>
                        <a:pt x="3466" y="3812"/>
                      </a:lnTo>
                      <a:cubicBezTo>
                        <a:pt x="3466" y="3214"/>
                        <a:pt x="2993" y="2804"/>
                        <a:pt x="2458" y="2804"/>
                      </a:cubicBezTo>
                      <a:lnTo>
                        <a:pt x="2111" y="2804"/>
                      </a:lnTo>
                      <a:lnTo>
                        <a:pt x="2111" y="1386"/>
                      </a:lnTo>
                      <a:lnTo>
                        <a:pt x="2458" y="1386"/>
                      </a:lnTo>
                      <a:cubicBezTo>
                        <a:pt x="2647" y="1386"/>
                        <a:pt x="2804" y="1544"/>
                        <a:pt x="2804" y="1733"/>
                      </a:cubicBezTo>
                      <a:cubicBezTo>
                        <a:pt x="2804" y="1922"/>
                        <a:pt x="2962" y="2079"/>
                        <a:pt x="3151" y="2079"/>
                      </a:cubicBezTo>
                      <a:cubicBezTo>
                        <a:pt x="3371" y="2079"/>
                        <a:pt x="3529" y="1922"/>
                        <a:pt x="3529" y="1733"/>
                      </a:cubicBezTo>
                      <a:cubicBezTo>
                        <a:pt x="3529" y="1134"/>
                        <a:pt x="3056" y="693"/>
                        <a:pt x="2489" y="693"/>
                      </a:cubicBezTo>
                      <a:lnTo>
                        <a:pt x="2143" y="693"/>
                      </a:lnTo>
                      <a:lnTo>
                        <a:pt x="2143" y="347"/>
                      </a:lnTo>
                      <a:cubicBezTo>
                        <a:pt x="2143" y="158"/>
                        <a:pt x="1985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0" name="Google Shape;9234;p73">
                  <a:extLst>
                    <a:ext uri="{FF2B5EF4-FFF2-40B4-BE49-F238E27FC236}">
                      <a16:creationId xmlns:a16="http://schemas.microsoft.com/office/drawing/2014/main" id="{6E0BCA4D-D032-2266-120B-A1B9672C2574}"/>
                    </a:ext>
                  </a:extLst>
                </p:cNvPr>
                <p:cNvSpPr/>
                <p:nvPr/>
              </p:nvSpPr>
              <p:spPr>
                <a:xfrm>
                  <a:off x="1790525" y="2319150"/>
                  <a:ext cx="2678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1784" extrusionOk="0">
                      <a:moveTo>
                        <a:pt x="6427" y="662"/>
                      </a:moveTo>
                      <a:cubicBezTo>
                        <a:pt x="6837" y="662"/>
                        <a:pt x="7152" y="977"/>
                        <a:pt x="7152" y="1355"/>
                      </a:cubicBezTo>
                      <a:cubicBezTo>
                        <a:pt x="7152" y="1765"/>
                        <a:pt x="6837" y="2080"/>
                        <a:pt x="6427" y="2080"/>
                      </a:cubicBezTo>
                      <a:lnTo>
                        <a:pt x="6427" y="1702"/>
                      </a:lnTo>
                      <a:cubicBezTo>
                        <a:pt x="6427" y="1513"/>
                        <a:pt x="6270" y="1355"/>
                        <a:pt x="6081" y="1355"/>
                      </a:cubicBezTo>
                      <a:lnTo>
                        <a:pt x="4695" y="1355"/>
                      </a:lnTo>
                      <a:cubicBezTo>
                        <a:pt x="4505" y="1355"/>
                        <a:pt x="4348" y="1513"/>
                        <a:pt x="4348" y="1702"/>
                      </a:cubicBezTo>
                      <a:lnTo>
                        <a:pt x="4348" y="2080"/>
                      </a:lnTo>
                      <a:cubicBezTo>
                        <a:pt x="3938" y="2017"/>
                        <a:pt x="3623" y="1765"/>
                        <a:pt x="3623" y="1355"/>
                      </a:cubicBezTo>
                      <a:cubicBezTo>
                        <a:pt x="3623" y="977"/>
                        <a:pt x="3938" y="662"/>
                        <a:pt x="4348" y="662"/>
                      </a:cubicBezTo>
                      <a:close/>
                      <a:moveTo>
                        <a:pt x="5734" y="2017"/>
                      </a:moveTo>
                      <a:lnTo>
                        <a:pt x="5734" y="2741"/>
                      </a:lnTo>
                      <a:lnTo>
                        <a:pt x="5010" y="2741"/>
                      </a:lnTo>
                      <a:lnTo>
                        <a:pt x="5010" y="2017"/>
                      </a:lnTo>
                      <a:close/>
                      <a:moveTo>
                        <a:pt x="1418" y="1985"/>
                      </a:moveTo>
                      <a:lnTo>
                        <a:pt x="1859" y="2489"/>
                      </a:lnTo>
                      <a:lnTo>
                        <a:pt x="1355" y="2930"/>
                      </a:lnTo>
                      <a:lnTo>
                        <a:pt x="914" y="2426"/>
                      </a:lnTo>
                      <a:lnTo>
                        <a:pt x="1418" y="1985"/>
                      </a:lnTo>
                      <a:close/>
                      <a:moveTo>
                        <a:pt x="9357" y="1985"/>
                      </a:moveTo>
                      <a:lnTo>
                        <a:pt x="9861" y="2426"/>
                      </a:lnTo>
                      <a:lnTo>
                        <a:pt x="9420" y="2930"/>
                      </a:lnTo>
                      <a:lnTo>
                        <a:pt x="8916" y="2489"/>
                      </a:lnTo>
                      <a:lnTo>
                        <a:pt x="9357" y="1985"/>
                      </a:lnTo>
                      <a:close/>
                      <a:moveTo>
                        <a:pt x="5356" y="3434"/>
                      </a:moveTo>
                      <a:cubicBezTo>
                        <a:pt x="7467" y="3434"/>
                        <a:pt x="9200" y="5167"/>
                        <a:pt x="9200" y="7278"/>
                      </a:cubicBezTo>
                      <a:cubicBezTo>
                        <a:pt x="9200" y="9389"/>
                        <a:pt x="7498" y="11090"/>
                        <a:pt x="5356" y="11090"/>
                      </a:cubicBezTo>
                      <a:cubicBezTo>
                        <a:pt x="3277" y="11090"/>
                        <a:pt x="1544" y="9357"/>
                        <a:pt x="1544" y="7278"/>
                      </a:cubicBezTo>
                      <a:cubicBezTo>
                        <a:pt x="1576" y="5136"/>
                        <a:pt x="3277" y="3434"/>
                        <a:pt x="5356" y="3434"/>
                      </a:cubicBezTo>
                      <a:close/>
                      <a:moveTo>
                        <a:pt x="4316" y="0"/>
                      </a:moveTo>
                      <a:cubicBezTo>
                        <a:pt x="3560" y="0"/>
                        <a:pt x="2930" y="631"/>
                        <a:pt x="2930" y="1387"/>
                      </a:cubicBezTo>
                      <a:cubicBezTo>
                        <a:pt x="2930" y="2143"/>
                        <a:pt x="3560" y="2773"/>
                        <a:pt x="4316" y="2773"/>
                      </a:cubicBezTo>
                      <a:lnTo>
                        <a:pt x="4316" y="2899"/>
                      </a:lnTo>
                      <a:cubicBezTo>
                        <a:pt x="3749" y="3025"/>
                        <a:pt x="3214" y="3277"/>
                        <a:pt x="2741" y="3592"/>
                      </a:cubicBezTo>
                      <a:lnTo>
                        <a:pt x="2269" y="3056"/>
                      </a:lnTo>
                      <a:lnTo>
                        <a:pt x="2521" y="2804"/>
                      </a:lnTo>
                      <a:cubicBezTo>
                        <a:pt x="2741" y="2678"/>
                        <a:pt x="2741" y="2458"/>
                        <a:pt x="2615" y="2332"/>
                      </a:cubicBezTo>
                      <a:lnTo>
                        <a:pt x="1702" y="1292"/>
                      </a:lnTo>
                      <a:cubicBezTo>
                        <a:pt x="1631" y="1203"/>
                        <a:pt x="1530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7"/>
                      </a:lnTo>
                      <a:cubicBezTo>
                        <a:pt x="1106" y="3770"/>
                        <a:pt x="1199" y="3809"/>
                        <a:pt x="1291" y="3809"/>
                      </a:cubicBezTo>
                      <a:cubicBezTo>
                        <a:pt x="1372" y="3809"/>
                        <a:pt x="1453" y="3778"/>
                        <a:pt x="1513" y="3718"/>
                      </a:cubicBezTo>
                      <a:lnTo>
                        <a:pt x="1796" y="3498"/>
                      </a:lnTo>
                      <a:lnTo>
                        <a:pt x="2269" y="4033"/>
                      </a:lnTo>
                      <a:cubicBezTo>
                        <a:pt x="1387" y="4852"/>
                        <a:pt x="882" y="6018"/>
                        <a:pt x="882" y="7278"/>
                      </a:cubicBezTo>
                      <a:cubicBezTo>
                        <a:pt x="882" y="9735"/>
                        <a:pt x="2899" y="11783"/>
                        <a:pt x="5356" y="11783"/>
                      </a:cubicBezTo>
                      <a:cubicBezTo>
                        <a:pt x="7845" y="11783"/>
                        <a:pt x="9861" y="9735"/>
                        <a:pt x="9861" y="7278"/>
                      </a:cubicBezTo>
                      <a:cubicBezTo>
                        <a:pt x="9861" y="6081"/>
                        <a:pt x="9389" y="4915"/>
                        <a:pt x="8475" y="4033"/>
                      </a:cubicBezTo>
                      <a:lnTo>
                        <a:pt x="8948" y="3498"/>
                      </a:lnTo>
                      <a:lnTo>
                        <a:pt x="9231" y="3718"/>
                      </a:lnTo>
                      <a:cubicBezTo>
                        <a:pt x="9306" y="3778"/>
                        <a:pt x="9387" y="3809"/>
                        <a:pt x="9465" y="3809"/>
                      </a:cubicBezTo>
                      <a:cubicBezTo>
                        <a:pt x="9553" y="3809"/>
                        <a:pt x="9637" y="3770"/>
                        <a:pt x="9704" y="3687"/>
                      </a:cubicBezTo>
                      <a:lnTo>
                        <a:pt x="10617" y="2615"/>
                      </a:lnTo>
                      <a:cubicBezTo>
                        <a:pt x="10712" y="2458"/>
                        <a:pt x="10712" y="2269"/>
                        <a:pt x="10554" y="2143"/>
                      </a:cubicBezTo>
                      <a:lnTo>
                        <a:pt x="9515" y="1229"/>
                      </a:lnTo>
                      <a:cubicBezTo>
                        <a:pt x="9446" y="1188"/>
                        <a:pt x="9365" y="1165"/>
                        <a:pt x="9288" y="1165"/>
                      </a:cubicBezTo>
                      <a:cubicBezTo>
                        <a:pt x="9189" y="1165"/>
                        <a:pt x="9095" y="1203"/>
                        <a:pt x="9042" y="1292"/>
                      </a:cubicBezTo>
                      <a:lnTo>
                        <a:pt x="8129" y="2332"/>
                      </a:lnTo>
                      <a:cubicBezTo>
                        <a:pt x="8003" y="2489"/>
                        <a:pt x="8003" y="2710"/>
                        <a:pt x="8160" y="2804"/>
                      </a:cubicBezTo>
                      <a:lnTo>
                        <a:pt x="8444" y="3056"/>
                      </a:lnTo>
                      <a:lnTo>
                        <a:pt x="7971" y="3592"/>
                      </a:lnTo>
                      <a:cubicBezTo>
                        <a:pt x="7498" y="3245"/>
                        <a:pt x="6931" y="3025"/>
                        <a:pt x="6396" y="2899"/>
                      </a:cubicBezTo>
                      <a:lnTo>
                        <a:pt x="6396" y="2773"/>
                      </a:lnTo>
                      <a:cubicBezTo>
                        <a:pt x="7152" y="2773"/>
                        <a:pt x="7782" y="2143"/>
                        <a:pt x="7782" y="1387"/>
                      </a:cubicBezTo>
                      <a:cubicBezTo>
                        <a:pt x="7782" y="631"/>
                        <a:pt x="7152" y="0"/>
                        <a:pt x="6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62" name="Google Shape;9235;p73">
                <a:extLst>
                  <a:ext uri="{FF2B5EF4-FFF2-40B4-BE49-F238E27FC236}">
                    <a16:creationId xmlns:a16="http://schemas.microsoft.com/office/drawing/2014/main" id="{1F9D28E7-75A7-4C64-1BE9-50288F092407}"/>
                  </a:ext>
                </a:extLst>
              </p:cNvPr>
              <p:cNvSpPr/>
              <p:nvPr/>
            </p:nvSpPr>
            <p:spPr>
              <a:xfrm>
                <a:off x="2670025" y="2923979"/>
                <a:ext cx="501965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1878" extrusionOk="0">
                    <a:moveTo>
                      <a:pt x="5892" y="693"/>
                    </a:moveTo>
                    <a:cubicBezTo>
                      <a:pt x="6302" y="693"/>
                      <a:pt x="6617" y="1008"/>
                      <a:pt x="6617" y="1418"/>
                    </a:cubicBezTo>
                    <a:cubicBezTo>
                      <a:pt x="6617" y="1796"/>
                      <a:pt x="6302" y="2111"/>
                      <a:pt x="5892" y="2111"/>
                    </a:cubicBezTo>
                    <a:cubicBezTo>
                      <a:pt x="5514" y="2111"/>
                      <a:pt x="5199" y="1796"/>
                      <a:pt x="5199" y="1418"/>
                    </a:cubicBezTo>
                    <a:cubicBezTo>
                      <a:pt x="5231" y="1008"/>
                      <a:pt x="5546" y="693"/>
                      <a:pt x="5892" y="693"/>
                    </a:cubicBezTo>
                    <a:close/>
                    <a:moveTo>
                      <a:pt x="5892" y="2741"/>
                    </a:moveTo>
                    <a:cubicBezTo>
                      <a:pt x="6837" y="2741"/>
                      <a:pt x="7625" y="3529"/>
                      <a:pt x="7625" y="4505"/>
                    </a:cubicBezTo>
                    <a:lnTo>
                      <a:pt x="7625" y="5545"/>
                    </a:lnTo>
                    <a:lnTo>
                      <a:pt x="4159" y="5545"/>
                    </a:lnTo>
                    <a:lnTo>
                      <a:pt x="4159" y="4505"/>
                    </a:lnTo>
                    <a:cubicBezTo>
                      <a:pt x="4159" y="3529"/>
                      <a:pt x="4947" y="2741"/>
                      <a:pt x="5892" y="2741"/>
                    </a:cubicBezTo>
                    <a:close/>
                    <a:moveTo>
                      <a:pt x="8381" y="5104"/>
                    </a:moveTo>
                    <a:cubicBezTo>
                      <a:pt x="9326" y="5356"/>
                      <a:pt x="9767" y="5703"/>
                      <a:pt x="9767" y="5892"/>
                    </a:cubicBezTo>
                    <a:cubicBezTo>
                      <a:pt x="9767" y="6238"/>
                      <a:pt x="8381" y="6931"/>
                      <a:pt x="5955" y="6931"/>
                    </a:cubicBezTo>
                    <a:cubicBezTo>
                      <a:pt x="5898" y="6932"/>
                      <a:pt x="5842" y="6932"/>
                      <a:pt x="5787" y="6932"/>
                    </a:cubicBezTo>
                    <a:cubicBezTo>
                      <a:pt x="3434" y="6932"/>
                      <a:pt x="2112" y="6292"/>
                      <a:pt x="2112" y="5892"/>
                    </a:cubicBezTo>
                    <a:cubicBezTo>
                      <a:pt x="2112" y="5703"/>
                      <a:pt x="2553" y="5388"/>
                      <a:pt x="3498" y="5104"/>
                    </a:cubicBezTo>
                    <a:lnTo>
                      <a:pt x="3498" y="5892"/>
                    </a:lnTo>
                    <a:cubicBezTo>
                      <a:pt x="3498" y="6081"/>
                      <a:pt x="3655" y="6238"/>
                      <a:pt x="3844" y="6238"/>
                    </a:cubicBezTo>
                    <a:lnTo>
                      <a:pt x="8034" y="6238"/>
                    </a:lnTo>
                    <a:cubicBezTo>
                      <a:pt x="8223" y="6238"/>
                      <a:pt x="8381" y="6081"/>
                      <a:pt x="8381" y="5892"/>
                    </a:cubicBezTo>
                    <a:lnTo>
                      <a:pt x="8381" y="5104"/>
                    </a:lnTo>
                    <a:close/>
                    <a:moveTo>
                      <a:pt x="1765" y="10428"/>
                    </a:moveTo>
                    <a:cubicBezTo>
                      <a:pt x="2427" y="10428"/>
                      <a:pt x="2805" y="10680"/>
                      <a:pt x="2805" y="10775"/>
                    </a:cubicBezTo>
                    <a:cubicBezTo>
                      <a:pt x="2805" y="10869"/>
                      <a:pt x="2427" y="11121"/>
                      <a:pt x="1765" y="11121"/>
                    </a:cubicBezTo>
                    <a:cubicBezTo>
                      <a:pt x="1072" y="11121"/>
                      <a:pt x="694" y="10869"/>
                      <a:pt x="694" y="10775"/>
                    </a:cubicBezTo>
                    <a:cubicBezTo>
                      <a:pt x="694" y="10712"/>
                      <a:pt x="1072" y="10428"/>
                      <a:pt x="1765" y="10428"/>
                    </a:cubicBezTo>
                    <a:close/>
                    <a:moveTo>
                      <a:pt x="5955" y="10428"/>
                    </a:moveTo>
                    <a:cubicBezTo>
                      <a:pt x="6617" y="10428"/>
                      <a:pt x="6963" y="10712"/>
                      <a:pt x="6963" y="10775"/>
                    </a:cubicBezTo>
                    <a:cubicBezTo>
                      <a:pt x="6963" y="10869"/>
                      <a:pt x="6617" y="11121"/>
                      <a:pt x="5955" y="11121"/>
                    </a:cubicBezTo>
                    <a:cubicBezTo>
                      <a:pt x="5262" y="11121"/>
                      <a:pt x="4915" y="10869"/>
                      <a:pt x="4915" y="10775"/>
                    </a:cubicBezTo>
                    <a:cubicBezTo>
                      <a:pt x="4915" y="10712"/>
                      <a:pt x="5262" y="10428"/>
                      <a:pt x="5955" y="10428"/>
                    </a:cubicBezTo>
                    <a:close/>
                    <a:moveTo>
                      <a:pt x="10082" y="10428"/>
                    </a:moveTo>
                    <a:cubicBezTo>
                      <a:pt x="10775" y="10428"/>
                      <a:pt x="11153" y="10680"/>
                      <a:pt x="11153" y="10775"/>
                    </a:cubicBezTo>
                    <a:cubicBezTo>
                      <a:pt x="11153" y="10869"/>
                      <a:pt x="10775" y="11121"/>
                      <a:pt x="10082" y="11121"/>
                    </a:cubicBezTo>
                    <a:cubicBezTo>
                      <a:pt x="9421" y="11121"/>
                      <a:pt x="9043" y="10869"/>
                      <a:pt x="9043" y="10775"/>
                    </a:cubicBezTo>
                    <a:cubicBezTo>
                      <a:pt x="9043" y="10712"/>
                      <a:pt x="9421" y="10428"/>
                      <a:pt x="10082" y="10428"/>
                    </a:cubicBezTo>
                    <a:close/>
                    <a:moveTo>
                      <a:pt x="5987" y="0"/>
                    </a:moveTo>
                    <a:cubicBezTo>
                      <a:pt x="5231" y="0"/>
                      <a:pt x="4600" y="630"/>
                      <a:pt x="4600" y="1355"/>
                    </a:cubicBezTo>
                    <a:cubicBezTo>
                      <a:pt x="4600" y="1733"/>
                      <a:pt x="4726" y="2016"/>
                      <a:pt x="4947" y="2300"/>
                    </a:cubicBezTo>
                    <a:cubicBezTo>
                      <a:pt x="4159" y="2710"/>
                      <a:pt x="3624" y="3497"/>
                      <a:pt x="3561" y="4442"/>
                    </a:cubicBezTo>
                    <a:cubicBezTo>
                      <a:pt x="2742" y="4631"/>
                      <a:pt x="1481" y="5072"/>
                      <a:pt x="1481" y="5923"/>
                    </a:cubicBezTo>
                    <a:cubicBezTo>
                      <a:pt x="1481" y="6679"/>
                      <a:pt x="2427" y="7120"/>
                      <a:pt x="3151" y="7309"/>
                    </a:cubicBezTo>
                    <a:lnTo>
                      <a:pt x="1954" y="9798"/>
                    </a:lnTo>
                    <a:lnTo>
                      <a:pt x="1828" y="9798"/>
                    </a:lnTo>
                    <a:cubicBezTo>
                      <a:pt x="851" y="9798"/>
                      <a:pt x="64" y="10239"/>
                      <a:pt x="64" y="10806"/>
                    </a:cubicBezTo>
                    <a:cubicBezTo>
                      <a:pt x="1" y="11373"/>
                      <a:pt x="725" y="11846"/>
                      <a:pt x="1765" y="11846"/>
                    </a:cubicBezTo>
                    <a:cubicBezTo>
                      <a:pt x="2679" y="11846"/>
                      <a:pt x="3498" y="11436"/>
                      <a:pt x="3498" y="10806"/>
                    </a:cubicBezTo>
                    <a:cubicBezTo>
                      <a:pt x="3498" y="10334"/>
                      <a:pt x="3057" y="10019"/>
                      <a:pt x="2584" y="9924"/>
                    </a:cubicBezTo>
                    <a:lnTo>
                      <a:pt x="3781" y="7498"/>
                    </a:lnTo>
                    <a:cubicBezTo>
                      <a:pt x="4317" y="7624"/>
                      <a:pt x="4947" y="7656"/>
                      <a:pt x="5577" y="7719"/>
                    </a:cubicBezTo>
                    <a:lnTo>
                      <a:pt x="5577" y="9830"/>
                    </a:lnTo>
                    <a:cubicBezTo>
                      <a:pt x="4947" y="9924"/>
                      <a:pt x="4222" y="10239"/>
                      <a:pt x="4222" y="10869"/>
                    </a:cubicBezTo>
                    <a:cubicBezTo>
                      <a:pt x="4222" y="11499"/>
                      <a:pt x="5041" y="11877"/>
                      <a:pt x="5955" y="11877"/>
                    </a:cubicBezTo>
                    <a:cubicBezTo>
                      <a:pt x="6837" y="11877"/>
                      <a:pt x="7688" y="11499"/>
                      <a:pt x="7688" y="10869"/>
                    </a:cubicBezTo>
                    <a:cubicBezTo>
                      <a:pt x="7688" y="10239"/>
                      <a:pt x="6932" y="9924"/>
                      <a:pt x="6302" y="9830"/>
                    </a:cubicBezTo>
                    <a:lnTo>
                      <a:pt x="6302" y="7719"/>
                    </a:lnTo>
                    <a:cubicBezTo>
                      <a:pt x="6932" y="7719"/>
                      <a:pt x="7562" y="7624"/>
                      <a:pt x="8097" y="7498"/>
                    </a:cubicBezTo>
                    <a:lnTo>
                      <a:pt x="9295" y="9924"/>
                    </a:lnTo>
                    <a:cubicBezTo>
                      <a:pt x="8822" y="10082"/>
                      <a:pt x="8381" y="10334"/>
                      <a:pt x="8381" y="10806"/>
                    </a:cubicBezTo>
                    <a:cubicBezTo>
                      <a:pt x="8381" y="11436"/>
                      <a:pt x="9200" y="11846"/>
                      <a:pt x="10114" y="11846"/>
                    </a:cubicBezTo>
                    <a:cubicBezTo>
                      <a:pt x="11090" y="11846"/>
                      <a:pt x="11878" y="11405"/>
                      <a:pt x="11878" y="10806"/>
                    </a:cubicBezTo>
                    <a:cubicBezTo>
                      <a:pt x="11878" y="10239"/>
                      <a:pt x="11153" y="9798"/>
                      <a:pt x="10114" y="9798"/>
                    </a:cubicBezTo>
                    <a:lnTo>
                      <a:pt x="9988" y="9798"/>
                    </a:lnTo>
                    <a:lnTo>
                      <a:pt x="8822" y="7309"/>
                    </a:lnTo>
                    <a:cubicBezTo>
                      <a:pt x="9515" y="7120"/>
                      <a:pt x="10460" y="6679"/>
                      <a:pt x="10460" y="5923"/>
                    </a:cubicBezTo>
                    <a:cubicBezTo>
                      <a:pt x="10460" y="5072"/>
                      <a:pt x="9200" y="4631"/>
                      <a:pt x="8381" y="4442"/>
                    </a:cubicBezTo>
                    <a:cubicBezTo>
                      <a:pt x="8350" y="3497"/>
                      <a:pt x="7782" y="2710"/>
                      <a:pt x="6995" y="2300"/>
                    </a:cubicBezTo>
                    <a:cubicBezTo>
                      <a:pt x="7247" y="2080"/>
                      <a:pt x="7341" y="1764"/>
                      <a:pt x="7341" y="1355"/>
                    </a:cubicBezTo>
                    <a:cubicBezTo>
                      <a:pt x="7341" y="630"/>
                      <a:pt x="6711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63" name="Google Shape;9236;p73">
                <a:extLst>
                  <a:ext uri="{FF2B5EF4-FFF2-40B4-BE49-F238E27FC236}">
                    <a16:creationId xmlns:a16="http://schemas.microsoft.com/office/drawing/2014/main" id="{267CEC15-56A8-2E8B-6A07-2F149DBF4449}"/>
                  </a:ext>
                </a:extLst>
              </p:cNvPr>
              <p:cNvGrpSpPr/>
              <p:nvPr/>
            </p:nvGrpSpPr>
            <p:grpSpPr>
              <a:xfrm>
                <a:off x="5851480" y="1688532"/>
                <a:ext cx="500612" cy="499303"/>
                <a:chOff x="3599700" y="1954475"/>
                <a:chExt cx="296175" cy="295400"/>
              </a:xfrm>
              <a:grpFill/>
            </p:grpSpPr>
            <p:sp>
              <p:nvSpPr>
                <p:cNvPr id="8036" name="Google Shape;9237;p73">
                  <a:extLst>
                    <a:ext uri="{FF2B5EF4-FFF2-40B4-BE49-F238E27FC236}">
                      <a16:creationId xmlns:a16="http://schemas.microsoft.com/office/drawing/2014/main" id="{95781DA6-CEF0-EEFF-CE13-6675F88D9938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7" name="Google Shape;9238;p73">
                  <a:extLst>
                    <a:ext uri="{FF2B5EF4-FFF2-40B4-BE49-F238E27FC236}">
                      <a16:creationId xmlns:a16="http://schemas.microsoft.com/office/drawing/2014/main" id="{BD9C213B-4843-AED8-8F48-A8AF77441205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8" name="Google Shape;9239;p73">
                  <a:extLst>
                    <a:ext uri="{FF2B5EF4-FFF2-40B4-BE49-F238E27FC236}">
                      <a16:creationId xmlns:a16="http://schemas.microsoft.com/office/drawing/2014/main" id="{A28F5F1B-436A-4C4E-2C05-98928364FFD4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4" name="Google Shape;9240;p73">
                <a:extLst>
                  <a:ext uri="{FF2B5EF4-FFF2-40B4-BE49-F238E27FC236}">
                    <a16:creationId xmlns:a16="http://schemas.microsoft.com/office/drawing/2014/main" id="{F54346A3-4D10-5926-CD30-0596E10961CF}"/>
                  </a:ext>
                </a:extLst>
              </p:cNvPr>
              <p:cNvGrpSpPr/>
              <p:nvPr/>
            </p:nvGrpSpPr>
            <p:grpSpPr>
              <a:xfrm>
                <a:off x="5852810" y="2282300"/>
                <a:ext cx="497951" cy="497951"/>
                <a:chOff x="3601275" y="2319150"/>
                <a:chExt cx="294600" cy="294600"/>
              </a:xfrm>
              <a:grpFill/>
            </p:grpSpPr>
            <p:sp>
              <p:nvSpPr>
                <p:cNvPr id="8034" name="Google Shape;9241;p73">
                  <a:extLst>
                    <a:ext uri="{FF2B5EF4-FFF2-40B4-BE49-F238E27FC236}">
                      <a16:creationId xmlns:a16="http://schemas.microsoft.com/office/drawing/2014/main" id="{09BEE1EC-B3B0-80CF-BED9-F571D0A88B14}"/>
                    </a:ext>
                  </a:extLst>
                </p:cNvPr>
                <p:cNvSpPr/>
                <p:nvPr/>
              </p:nvSpPr>
              <p:spPr>
                <a:xfrm>
                  <a:off x="3601275" y="2319150"/>
                  <a:ext cx="2946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84" extrusionOk="0">
                      <a:moveTo>
                        <a:pt x="8223" y="694"/>
                      </a:moveTo>
                      <a:cubicBezTo>
                        <a:pt x="8696" y="725"/>
                        <a:pt x="9168" y="914"/>
                        <a:pt x="9546" y="1198"/>
                      </a:cubicBezTo>
                      <a:lnTo>
                        <a:pt x="7057" y="3687"/>
                      </a:lnTo>
                      <a:cubicBezTo>
                        <a:pt x="6774" y="3498"/>
                        <a:pt x="6459" y="3340"/>
                        <a:pt x="6144" y="3245"/>
                      </a:cubicBezTo>
                      <a:lnTo>
                        <a:pt x="8223" y="694"/>
                      </a:lnTo>
                      <a:close/>
                      <a:moveTo>
                        <a:pt x="10523" y="1198"/>
                      </a:moveTo>
                      <a:cubicBezTo>
                        <a:pt x="10838" y="1576"/>
                        <a:pt x="11027" y="2111"/>
                        <a:pt x="11027" y="2615"/>
                      </a:cubicBezTo>
                      <a:lnTo>
                        <a:pt x="8286" y="4852"/>
                      </a:lnTo>
                      <a:lnTo>
                        <a:pt x="7561" y="4159"/>
                      </a:lnTo>
                      <a:lnTo>
                        <a:pt x="10523" y="1198"/>
                      </a:lnTo>
                      <a:close/>
                      <a:moveTo>
                        <a:pt x="5592" y="3923"/>
                      </a:moveTo>
                      <a:cubicBezTo>
                        <a:pt x="6033" y="3923"/>
                        <a:pt x="6474" y="4096"/>
                        <a:pt x="6805" y="4443"/>
                      </a:cubicBezTo>
                      <a:cubicBezTo>
                        <a:pt x="7498" y="5104"/>
                        <a:pt x="7498" y="6207"/>
                        <a:pt x="6805" y="6869"/>
                      </a:cubicBezTo>
                      <a:cubicBezTo>
                        <a:pt x="6474" y="7199"/>
                        <a:pt x="6033" y="7365"/>
                        <a:pt x="5592" y="7365"/>
                      </a:cubicBezTo>
                      <a:cubicBezTo>
                        <a:pt x="5151" y="7365"/>
                        <a:pt x="4710" y="7199"/>
                        <a:pt x="4379" y="6869"/>
                      </a:cubicBezTo>
                      <a:cubicBezTo>
                        <a:pt x="3718" y="6207"/>
                        <a:pt x="3718" y="5104"/>
                        <a:pt x="4379" y="4443"/>
                      </a:cubicBezTo>
                      <a:cubicBezTo>
                        <a:pt x="4710" y="4096"/>
                        <a:pt x="5151" y="3923"/>
                        <a:pt x="5592" y="3923"/>
                      </a:cubicBezTo>
                      <a:close/>
                      <a:moveTo>
                        <a:pt x="8034" y="5577"/>
                      </a:moveTo>
                      <a:lnTo>
                        <a:pt x="8191" y="5734"/>
                      </a:lnTo>
                      <a:cubicBezTo>
                        <a:pt x="8696" y="6270"/>
                        <a:pt x="9326" y="6742"/>
                        <a:pt x="10019" y="7058"/>
                      </a:cubicBezTo>
                      <a:lnTo>
                        <a:pt x="9420" y="7278"/>
                      </a:lnTo>
                      <a:cubicBezTo>
                        <a:pt x="9263" y="7310"/>
                        <a:pt x="9168" y="7467"/>
                        <a:pt x="9168" y="7593"/>
                      </a:cubicBezTo>
                      <a:lnTo>
                        <a:pt x="9168" y="8066"/>
                      </a:lnTo>
                      <a:cubicBezTo>
                        <a:pt x="8601" y="7814"/>
                        <a:pt x="8034" y="7467"/>
                        <a:pt x="7561" y="7058"/>
                      </a:cubicBezTo>
                      <a:cubicBezTo>
                        <a:pt x="7876" y="6648"/>
                        <a:pt x="8034" y="6175"/>
                        <a:pt x="8034" y="5608"/>
                      </a:cubicBezTo>
                      <a:lnTo>
                        <a:pt x="8034" y="5577"/>
                      </a:lnTo>
                      <a:close/>
                      <a:moveTo>
                        <a:pt x="3245" y="6081"/>
                      </a:moveTo>
                      <a:cubicBezTo>
                        <a:pt x="3308" y="6427"/>
                        <a:pt x="3466" y="6806"/>
                        <a:pt x="3655" y="7058"/>
                      </a:cubicBezTo>
                      <a:lnTo>
                        <a:pt x="1197" y="9546"/>
                      </a:lnTo>
                      <a:cubicBezTo>
                        <a:pt x="882" y="9200"/>
                        <a:pt x="662" y="8696"/>
                        <a:pt x="630" y="8160"/>
                      </a:cubicBezTo>
                      <a:lnTo>
                        <a:pt x="3245" y="6081"/>
                      </a:lnTo>
                      <a:close/>
                      <a:moveTo>
                        <a:pt x="7057" y="7593"/>
                      </a:moveTo>
                      <a:cubicBezTo>
                        <a:pt x="7435" y="8066"/>
                        <a:pt x="7813" y="8601"/>
                        <a:pt x="8034" y="9200"/>
                      </a:cubicBezTo>
                      <a:lnTo>
                        <a:pt x="7561" y="9200"/>
                      </a:lnTo>
                      <a:cubicBezTo>
                        <a:pt x="7404" y="9200"/>
                        <a:pt x="7278" y="9263"/>
                        <a:pt x="7246" y="9420"/>
                      </a:cubicBezTo>
                      <a:lnTo>
                        <a:pt x="7057" y="10019"/>
                      </a:lnTo>
                      <a:cubicBezTo>
                        <a:pt x="6742" y="9357"/>
                        <a:pt x="6270" y="8727"/>
                        <a:pt x="5766" y="8223"/>
                      </a:cubicBezTo>
                      <a:lnTo>
                        <a:pt x="5608" y="8066"/>
                      </a:lnTo>
                      <a:lnTo>
                        <a:pt x="5640" y="8066"/>
                      </a:lnTo>
                      <a:cubicBezTo>
                        <a:pt x="6144" y="8066"/>
                        <a:pt x="6648" y="7877"/>
                        <a:pt x="7057" y="7593"/>
                      </a:cubicBezTo>
                      <a:close/>
                      <a:moveTo>
                        <a:pt x="4096" y="7625"/>
                      </a:moveTo>
                      <a:lnTo>
                        <a:pt x="4820" y="8318"/>
                      </a:lnTo>
                      <a:lnTo>
                        <a:pt x="2552" y="11090"/>
                      </a:lnTo>
                      <a:cubicBezTo>
                        <a:pt x="2048" y="11059"/>
                        <a:pt x="1575" y="10901"/>
                        <a:pt x="1134" y="10586"/>
                      </a:cubicBezTo>
                      <a:lnTo>
                        <a:pt x="4096" y="7625"/>
                      </a:lnTo>
                      <a:close/>
                      <a:moveTo>
                        <a:pt x="8160" y="0"/>
                      </a:moveTo>
                      <a:cubicBezTo>
                        <a:pt x="8034" y="0"/>
                        <a:pt x="7971" y="63"/>
                        <a:pt x="7876" y="126"/>
                      </a:cubicBezTo>
                      <a:lnTo>
                        <a:pt x="5356" y="3245"/>
                      </a:lnTo>
                      <a:cubicBezTo>
                        <a:pt x="4852" y="3308"/>
                        <a:pt x="4348" y="3529"/>
                        <a:pt x="3938" y="3970"/>
                      </a:cubicBezTo>
                      <a:cubicBezTo>
                        <a:pt x="3592" y="4317"/>
                        <a:pt x="3340" y="4758"/>
                        <a:pt x="3277" y="5262"/>
                      </a:cubicBezTo>
                      <a:lnTo>
                        <a:pt x="126" y="7782"/>
                      </a:lnTo>
                      <a:cubicBezTo>
                        <a:pt x="32" y="7845"/>
                        <a:pt x="0" y="7940"/>
                        <a:pt x="0" y="8066"/>
                      </a:cubicBezTo>
                      <a:cubicBezTo>
                        <a:pt x="0" y="8790"/>
                        <a:pt x="284" y="9546"/>
                        <a:pt x="756" y="10114"/>
                      </a:cubicBezTo>
                      <a:lnTo>
                        <a:pt x="473" y="10366"/>
                      </a:lnTo>
                      <a:cubicBezTo>
                        <a:pt x="410" y="10460"/>
                        <a:pt x="347" y="10523"/>
                        <a:pt x="347" y="10618"/>
                      </a:cubicBezTo>
                      <a:cubicBezTo>
                        <a:pt x="347" y="10681"/>
                        <a:pt x="410" y="10807"/>
                        <a:pt x="473" y="10838"/>
                      </a:cubicBezTo>
                      <a:cubicBezTo>
                        <a:pt x="1103" y="11468"/>
                        <a:pt x="1922" y="11783"/>
                        <a:pt x="2804" y="11783"/>
                      </a:cubicBezTo>
                      <a:cubicBezTo>
                        <a:pt x="2930" y="11783"/>
                        <a:pt x="2993" y="11752"/>
                        <a:pt x="3088" y="11657"/>
                      </a:cubicBezTo>
                      <a:lnTo>
                        <a:pt x="5388" y="8790"/>
                      </a:lnTo>
                      <a:cubicBezTo>
                        <a:pt x="6018" y="9452"/>
                        <a:pt x="6553" y="10303"/>
                        <a:pt x="6805" y="11153"/>
                      </a:cubicBezTo>
                      <a:cubicBezTo>
                        <a:pt x="6868" y="11311"/>
                        <a:pt x="7026" y="11405"/>
                        <a:pt x="7120" y="11405"/>
                      </a:cubicBezTo>
                      <a:cubicBezTo>
                        <a:pt x="7278" y="11405"/>
                        <a:pt x="7404" y="11311"/>
                        <a:pt x="7435" y="11153"/>
                      </a:cubicBezTo>
                      <a:lnTo>
                        <a:pt x="7845" y="9924"/>
                      </a:lnTo>
                      <a:lnTo>
                        <a:pt x="8601" y="9924"/>
                      </a:lnTo>
                      <a:cubicBezTo>
                        <a:pt x="8696" y="9924"/>
                        <a:pt x="8790" y="9893"/>
                        <a:pt x="8853" y="9767"/>
                      </a:cubicBezTo>
                      <a:cubicBezTo>
                        <a:pt x="8948" y="9704"/>
                        <a:pt x="8948" y="9578"/>
                        <a:pt x="8916" y="9452"/>
                      </a:cubicBezTo>
                      <a:cubicBezTo>
                        <a:pt x="8790" y="9137"/>
                        <a:pt x="8664" y="8822"/>
                        <a:pt x="8507" y="8507"/>
                      </a:cubicBezTo>
                      <a:lnTo>
                        <a:pt x="8507" y="8507"/>
                      </a:lnTo>
                      <a:cubicBezTo>
                        <a:pt x="8822" y="8664"/>
                        <a:pt x="9137" y="8790"/>
                        <a:pt x="9452" y="8916"/>
                      </a:cubicBezTo>
                      <a:cubicBezTo>
                        <a:pt x="9489" y="8926"/>
                        <a:pt x="9526" y="8929"/>
                        <a:pt x="9561" y="8929"/>
                      </a:cubicBezTo>
                      <a:cubicBezTo>
                        <a:pt x="9646" y="8929"/>
                        <a:pt x="9722" y="8907"/>
                        <a:pt x="9767" y="8885"/>
                      </a:cubicBezTo>
                      <a:cubicBezTo>
                        <a:pt x="9861" y="8790"/>
                        <a:pt x="9924" y="8727"/>
                        <a:pt x="9924" y="8601"/>
                      </a:cubicBezTo>
                      <a:lnTo>
                        <a:pt x="9924" y="7845"/>
                      </a:lnTo>
                      <a:lnTo>
                        <a:pt x="11153" y="7467"/>
                      </a:lnTo>
                      <a:cubicBezTo>
                        <a:pt x="11310" y="7404"/>
                        <a:pt x="11373" y="7247"/>
                        <a:pt x="11373" y="7152"/>
                      </a:cubicBezTo>
                      <a:cubicBezTo>
                        <a:pt x="11373" y="6995"/>
                        <a:pt x="11310" y="6869"/>
                        <a:pt x="11153" y="6837"/>
                      </a:cubicBezTo>
                      <a:cubicBezTo>
                        <a:pt x="10271" y="6553"/>
                        <a:pt x="9452" y="6049"/>
                        <a:pt x="8790" y="5419"/>
                      </a:cubicBezTo>
                      <a:lnTo>
                        <a:pt x="11657" y="3088"/>
                      </a:lnTo>
                      <a:cubicBezTo>
                        <a:pt x="11689" y="2962"/>
                        <a:pt x="11783" y="2867"/>
                        <a:pt x="11783" y="2773"/>
                      </a:cubicBezTo>
                      <a:cubicBezTo>
                        <a:pt x="11783" y="1922"/>
                        <a:pt x="11436" y="1072"/>
                        <a:pt x="10838" y="442"/>
                      </a:cubicBezTo>
                      <a:cubicBezTo>
                        <a:pt x="10775" y="379"/>
                        <a:pt x="10688" y="347"/>
                        <a:pt x="10602" y="347"/>
                      </a:cubicBezTo>
                      <a:cubicBezTo>
                        <a:pt x="10515" y="347"/>
                        <a:pt x="10428" y="379"/>
                        <a:pt x="10365" y="442"/>
                      </a:cubicBezTo>
                      <a:lnTo>
                        <a:pt x="10082" y="725"/>
                      </a:lnTo>
                      <a:cubicBezTo>
                        <a:pt x="9546" y="284"/>
                        <a:pt x="8853" y="0"/>
                        <a:pt x="81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5" name="Google Shape;9242;p73">
                  <a:extLst>
                    <a:ext uri="{FF2B5EF4-FFF2-40B4-BE49-F238E27FC236}">
                      <a16:creationId xmlns:a16="http://schemas.microsoft.com/office/drawing/2014/main" id="{614CB265-8547-E63C-6C97-1CEE9EE4AB1F}"/>
                    </a:ext>
                  </a:extLst>
                </p:cNvPr>
                <p:cNvSpPr/>
                <p:nvPr/>
              </p:nvSpPr>
              <p:spPr>
                <a:xfrm>
                  <a:off x="3713900" y="2434350"/>
                  <a:ext cx="55950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2088" extrusionOk="0">
                      <a:moveTo>
                        <a:pt x="1087" y="685"/>
                      </a:moveTo>
                      <a:cubicBezTo>
                        <a:pt x="1174" y="685"/>
                        <a:pt x="1261" y="717"/>
                        <a:pt x="1324" y="780"/>
                      </a:cubicBezTo>
                      <a:cubicBezTo>
                        <a:pt x="1450" y="874"/>
                        <a:pt x="1450" y="1126"/>
                        <a:pt x="1324" y="1252"/>
                      </a:cubicBezTo>
                      <a:cubicBezTo>
                        <a:pt x="1261" y="1300"/>
                        <a:pt x="1174" y="1323"/>
                        <a:pt x="1087" y="1323"/>
                      </a:cubicBezTo>
                      <a:cubicBezTo>
                        <a:pt x="1001" y="1323"/>
                        <a:pt x="914" y="1300"/>
                        <a:pt x="851" y="1252"/>
                      </a:cubicBezTo>
                      <a:cubicBezTo>
                        <a:pt x="725" y="1126"/>
                        <a:pt x="725" y="937"/>
                        <a:pt x="851" y="780"/>
                      </a:cubicBezTo>
                      <a:cubicBezTo>
                        <a:pt x="914" y="717"/>
                        <a:pt x="1001" y="685"/>
                        <a:pt x="1087" y="685"/>
                      </a:cubicBezTo>
                      <a:close/>
                      <a:moveTo>
                        <a:pt x="1115" y="0"/>
                      </a:moveTo>
                      <a:cubicBezTo>
                        <a:pt x="851" y="0"/>
                        <a:pt x="583" y="102"/>
                        <a:pt x="378" y="307"/>
                      </a:cubicBezTo>
                      <a:cubicBezTo>
                        <a:pt x="0" y="685"/>
                        <a:pt x="0" y="1347"/>
                        <a:pt x="378" y="1756"/>
                      </a:cubicBezTo>
                      <a:cubicBezTo>
                        <a:pt x="583" y="1977"/>
                        <a:pt x="851" y="2087"/>
                        <a:pt x="1115" y="2087"/>
                      </a:cubicBezTo>
                      <a:cubicBezTo>
                        <a:pt x="1379" y="2087"/>
                        <a:pt x="1639" y="1977"/>
                        <a:pt x="1828" y="1756"/>
                      </a:cubicBezTo>
                      <a:cubicBezTo>
                        <a:pt x="2237" y="1347"/>
                        <a:pt x="2237" y="685"/>
                        <a:pt x="1828" y="307"/>
                      </a:cubicBezTo>
                      <a:cubicBezTo>
                        <a:pt x="1639" y="102"/>
                        <a:pt x="1379" y="0"/>
                        <a:pt x="1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65" name="Google Shape;9243;p73">
                <a:extLst>
                  <a:ext uri="{FF2B5EF4-FFF2-40B4-BE49-F238E27FC236}">
                    <a16:creationId xmlns:a16="http://schemas.microsoft.com/office/drawing/2014/main" id="{50830C2D-1688-9EDA-014A-BF0BF3198B4B}"/>
                  </a:ext>
                </a:extLst>
              </p:cNvPr>
              <p:cNvSpPr/>
              <p:nvPr/>
            </p:nvSpPr>
            <p:spPr>
              <a:xfrm>
                <a:off x="5852086" y="2925310"/>
                <a:ext cx="499303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815" extrusionOk="0">
                    <a:moveTo>
                      <a:pt x="6207" y="693"/>
                    </a:moveTo>
                    <a:cubicBezTo>
                      <a:pt x="7877" y="819"/>
                      <a:pt x="9326" y="1670"/>
                      <a:pt x="10208" y="2993"/>
                    </a:cubicBezTo>
                    <a:lnTo>
                      <a:pt x="6207" y="5293"/>
                    </a:lnTo>
                    <a:lnTo>
                      <a:pt x="6207" y="693"/>
                    </a:lnTo>
                    <a:close/>
                    <a:moveTo>
                      <a:pt x="10555" y="3623"/>
                    </a:moveTo>
                    <a:cubicBezTo>
                      <a:pt x="10901" y="4316"/>
                      <a:pt x="11090" y="5104"/>
                      <a:pt x="11090" y="5923"/>
                    </a:cubicBezTo>
                    <a:cubicBezTo>
                      <a:pt x="11090" y="7026"/>
                      <a:pt x="10744" y="8097"/>
                      <a:pt x="10114" y="8979"/>
                    </a:cubicBezTo>
                    <a:lnTo>
                      <a:pt x="6491" y="5986"/>
                    </a:lnTo>
                    <a:lnTo>
                      <a:pt x="10555" y="3623"/>
                    </a:lnTo>
                    <a:close/>
                    <a:moveTo>
                      <a:pt x="5546" y="693"/>
                    </a:moveTo>
                    <a:lnTo>
                      <a:pt x="5546" y="5892"/>
                    </a:lnTo>
                    <a:cubicBezTo>
                      <a:pt x="5546" y="6018"/>
                      <a:pt x="5577" y="6081"/>
                      <a:pt x="5672" y="6175"/>
                    </a:cubicBezTo>
                    <a:lnTo>
                      <a:pt x="9673" y="9483"/>
                    </a:lnTo>
                    <a:cubicBezTo>
                      <a:pt x="8728" y="10491"/>
                      <a:pt x="7373" y="11121"/>
                      <a:pt x="5892" y="11121"/>
                    </a:cubicBezTo>
                    <a:cubicBezTo>
                      <a:pt x="3025" y="11121"/>
                      <a:pt x="662" y="8822"/>
                      <a:pt x="662" y="5892"/>
                    </a:cubicBezTo>
                    <a:cubicBezTo>
                      <a:pt x="662" y="3151"/>
                      <a:pt x="2836" y="851"/>
                      <a:pt x="5546" y="693"/>
                    </a:cubicBezTo>
                    <a:close/>
                    <a:moveTo>
                      <a:pt x="5892" y="0"/>
                    </a:moveTo>
                    <a:cubicBezTo>
                      <a:pt x="2647" y="0"/>
                      <a:pt x="1" y="2615"/>
                      <a:pt x="1" y="5892"/>
                    </a:cubicBezTo>
                    <a:cubicBezTo>
                      <a:pt x="1" y="9168"/>
                      <a:pt x="2647" y="11814"/>
                      <a:pt x="5892" y="11814"/>
                    </a:cubicBezTo>
                    <a:cubicBezTo>
                      <a:pt x="9169" y="11814"/>
                      <a:pt x="11815" y="9168"/>
                      <a:pt x="11815" y="5892"/>
                    </a:cubicBezTo>
                    <a:cubicBezTo>
                      <a:pt x="11815" y="2678"/>
                      <a:pt x="9137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66" name="Google Shape;9244;p73">
                <a:extLst>
                  <a:ext uri="{FF2B5EF4-FFF2-40B4-BE49-F238E27FC236}">
                    <a16:creationId xmlns:a16="http://schemas.microsoft.com/office/drawing/2014/main" id="{5EA64163-DBA0-0F6C-0C4C-5B59267C546E}"/>
                  </a:ext>
                </a:extLst>
              </p:cNvPr>
              <p:cNvGrpSpPr/>
              <p:nvPr/>
            </p:nvGrpSpPr>
            <p:grpSpPr>
              <a:xfrm>
                <a:off x="9032639" y="1687898"/>
                <a:ext cx="469977" cy="500571"/>
                <a:chOff x="5421475" y="1945825"/>
                <a:chExt cx="278050" cy="296150"/>
              </a:xfrm>
              <a:grpFill/>
            </p:grpSpPr>
            <p:sp>
              <p:nvSpPr>
                <p:cNvPr id="8026" name="Google Shape;9245;p73">
                  <a:extLst>
                    <a:ext uri="{FF2B5EF4-FFF2-40B4-BE49-F238E27FC236}">
                      <a16:creationId xmlns:a16="http://schemas.microsoft.com/office/drawing/2014/main" id="{ACC51B57-6BA3-8FA7-D08E-25F3F5017383}"/>
                    </a:ext>
                  </a:extLst>
                </p:cNvPr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7" name="Google Shape;9246;p73">
                  <a:extLst>
                    <a:ext uri="{FF2B5EF4-FFF2-40B4-BE49-F238E27FC236}">
                      <a16:creationId xmlns:a16="http://schemas.microsoft.com/office/drawing/2014/main" id="{5BAAF45D-2558-33E4-09A0-C355D192AADC}"/>
                    </a:ext>
                  </a:extLst>
                </p:cNvPr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8" name="Google Shape;9247;p73">
                  <a:extLst>
                    <a:ext uri="{FF2B5EF4-FFF2-40B4-BE49-F238E27FC236}">
                      <a16:creationId xmlns:a16="http://schemas.microsoft.com/office/drawing/2014/main" id="{A82B4A28-63F9-98D2-FC59-642E791F03DE}"/>
                    </a:ext>
                  </a:extLst>
                </p:cNvPr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9" name="Google Shape;9248;p73">
                  <a:extLst>
                    <a:ext uri="{FF2B5EF4-FFF2-40B4-BE49-F238E27FC236}">
                      <a16:creationId xmlns:a16="http://schemas.microsoft.com/office/drawing/2014/main" id="{C6ADDBFA-FCB0-E404-3199-35D3AB9EBDF4}"/>
                    </a:ext>
                  </a:extLst>
                </p:cNvPr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0" name="Google Shape;9249;p73">
                  <a:extLst>
                    <a:ext uri="{FF2B5EF4-FFF2-40B4-BE49-F238E27FC236}">
                      <a16:creationId xmlns:a16="http://schemas.microsoft.com/office/drawing/2014/main" id="{2D6E39EF-D30B-0D36-D664-CF0D3F5DB6A0}"/>
                    </a:ext>
                  </a:extLst>
                </p:cNvPr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1" name="Google Shape;9250;p73">
                  <a:extLst>
                    <a:ext uri="{FF2B5EF4-FFF2-40B4-BE49-F238E27FC236}">
                      <a16:creationId xmlns:a16="http://schemas.microsoft.com/office/drawing/2014/main" id="{41CE78D2-3537-FF87-E07B-6AB1FD1AE484}"/>
                    </a:ext>
                  </a:extLst>
                </p:cNvPr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2" name="Google Shape;9251;p73">
                  <a:extLst>
                    <a:ext uri="{FF2B5EF4-FFF2-40B4-BE49-F238E27FC236}">
                      <a16:creationId xmlns:a16="http://schemas.microsoft.com/office/drawing/2014/main" id="{9D5247BA-3D7A-151B-D12D-D3EFAA5509FE}"/>
                    </a:ext>
                  </a:extLst>
                </p:cNvPr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3" name="Google Shape;9252;p73">
                  <a:extLst>
                    <a:ext uri="{FF2B5EF4-FFF2-40B4-BE49-F238E27FC236}">
                      <a16:creationId xmlns:a16="http://schemas.microsoft.com/office/drawing/2014/main" id="{505FD566-F151-9FB0-244F-DE1636734181}"/>
                    </a:ext>
                  </a:extLst>
                </p:cNvPr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67" name="Google Shape;9253;p73">
                <a:extLst>
                  <a:ext uri="{FF2B5EF4-FFF2-40B4-BE49-F238E27FC236}">
                    <a16:creationId xmlns:a16="http://schemas.microsoft.com/office/drawing/2014/main" id="{AD986460-941D-BEFE-FB3E-79663A643B87}"/>
                  </a:ext>
                </a:extLst>
              </p:cNvPr>
              <p:cNvSpPr/>
              <p:nvPr/>
            </p:nvSpPr>
            <p:spPr>
              <a:xfrm>
                <a:off x="9014587" y="2279632"/>
                <a:ext cx="505937" cy="503276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10" extrusionOk="0">
                    <a:moveTo>
                      <a:pt x="11027" y="662"/>
                    </a:moveTo>
                    <a:lnTo>
                      <a:pt x="11027" y="1387"/>
                    </a:lnTo>
                    <a:lnTo>
                      <a:pt x="8601" y="1387"/>
                    </a:lnTo>
                    <a:cubicBezTo>
                      <a:pt x="8412" y="1387"/>
                      <a:pt x="8255" y="1229"/>
                      <a:pt x="8255" y="1040"/>
                    </a:cubicBezTo>
                    <a:cubicBezTo>
                      <a:pt x="8255" y="820"/>
                      <a:pt x="8412" y="662"/>
                      <a:pt x="8601" y="662"/>
                    </a:cubicBezTo>
                    <a:close/>
                    <a:moveTo>
                      <a:pt x="10366" y="2048"/>
                    </a:moveTo>
                    <a:lnTo>
                      <a:pt x="10366" y="2773"/>
                    </a:lnTo>
                    <a:lnTo>
                      <a:pt x="7940" y="2773"/>
                    </a:lnTo>
                    <a:cubicBezTo>
                      <a:pt x="7926" y="2775"/>
                      <a:pt x="7912" y="2776"/>
                      <a:pt x="7899" y="2776"/>
                    </a:cubicBezTo>
                    <a:cubicBezTo>
                      <a:pt x="7728" y="2776"/>
                      <a:pt x="7593" y="2599"/>
                      <a:pt x="7593" y="2395"/>
                    </a:cubicBezTo>
                    <a:cubicBezTo>
                      <a:pt x="7593" y="2206"/>
                      <a:pt x="7751" y="2048"/>
                      <a:pt x="7940" y="2048"/>
                    </a:cubicBezTo>
                    <a:close/>
                    <a:moveTo>
                      <a:pt x="11027" y="3466"/>
                    </a:moveTo>
                    <a:lnTo>
                      <a:pt x="11027" y="4191"/>
                    </a:lnTo>
                    <a:lnTo>
                      <a:pt x="8601" y="4191"/>
                    </a:lnTo>
                    <a:cubicBezTo>
                      <a:pt x="8412" y="4191"/>
                      <a:pt x="8255" y="4033"/>
                      <a:pt x="8255" y="3812"/>
                    </a:cubicBezTo>
                    <a:cubicBezTo>
                      <a:pt x="8255" y="3623"/>
                      <a:pt x="8412" y="3466"/>
                      <a:pt x="8601" y="3466"/>
                    </a:cubicBezTo>
                    <a:close/>
                    <a:moveTo>
                      <a:pt x="1292" y="4884"/>
                    </a:moveTo>
                    <a:lnTo>
                      <a:pt x="1292" y="5608"/>
                    </a:lnTo>
                    <a:lnTo>
                      <a:pt x="568" y="5608"/>
                    </a:lnTo>
                    <a:lnTo>
                      <a:pt x="568" y="4884"/>
                    </a:lnTo>
                    <a:close/>
                    <a:moveTo>
                      <a:pt x="11027" y="4884"/>
                    </a:moveTo>
                    <a:lnTo>
                      <a:pt x="11027" y="5608"/>
                    </a:lnTo>
                    <a:lnTo>
                      <a:pt x="6207" y="5608"/>
                    </a:lnTo>
                    <a:lnTo>
                      <a:pt x="6207" y="4884"/>
                    </a:lnTo>
                    <a:close/>
                    <a:moveTo>
                      <a:pt x="3718" y="2080"/>
                    </a:moveTo>
                    <a:cubicBezTo>
                      <a:pt x="4663" y="2080"/>
                      <a:pt x="5482" y="2867"/>
                      <a:pt x="5482" y="3844"/>
                    </a:cubicBezTo>
                    <a:lnTo>
                      <a:pt x="5482" y="5955"/>
                    </a:lnTo>
                    <a:cubicBezTo>
                      <a:pt x="5482" y="6144"/>
                      <a:pt x="5325" y="6301"/>
                      <a:pt x="5136" y="6301"/>
                    </a:cubicBezTo>
                    <a:lnTo>
                      <a:pt x="2300" y="6301"/>
                    </a:lnTo>
                    <a:cubicBezTo>
                      <a:pt x="2111" y="6301"/>
                      <a:pt x="1954" y="6144"/>
                      <a:pt x="1954" y="5955"/>
                    </a:cubicBezTo>
                    <a:lnTo>
                      <a:pt x="1954" y="3844"/>
                    </a:lnTo>
                    <a:cubicBezTo>
                      <a:pt x="1954" y="2899"/>
                      <a:pt x="2742" y="2080"/>
                      <a:pt x="3718" y="2080"/>
                    </a:cubicBezTo>
                    <a:close/>
                    <a:moveTo>
                      <a:pt x="11027" y="6301"/>
                    </a:moveTo>
                    <a:lnTo>
                      <a:pt x="11027" y="7688"/>
                    </a:lnTo>
                    <a:lnTo>
                      <a:pt x="7593" y="7688"/>
                    </a:lnTo>
                    <a:lnTo>
                      <a:pt x="7593" y="6301"/>
                    </a:lnTo>
                    <a:lnTo>
                      <a:pt x="8948" y="6301"/>
                    </a:lnTo>
                    <a:lnTo>
                      <a:pt x="8948" y="6648"/>
                    </a:lnTo>
                    <a:cubicBezTo>
                      <a:pt x="8948" y="6868"/>
                      <a:pt x="9106" y="7026"/>
                      <a:pt x="9326" y="7026"/>
                    </a:cubicBezTo>
                    <a:cubicBezTo>
                      <a:pt x="9515" y="7026"/>
                      <a:pt x="9673" y="6868"/>
                      <a:pt x="9673" y="6648"/>
                    </a:cubicBezTo>
                    <a:lnTo>
                      <a:pt x="9673" y="6301"/>
                    </a:lnTo>
                    <a:close/>
                    <a:moveTo>
                      <a:pt x="4443" y="8349"/>
                    </a:moveTo>
                    <a:cubicBezTo>
                      <a:pt x="4852" y="8349"/>
                      <a:pt x="5293" y="8633"/>
                      <a:pt x="5419" y="9074"/>
                    </a:cubicBezTo>
                    <a:lnTo>
                      <a:pt x="2080" y="9074"/>
                    </a:lnTo>
                    <a:cubicBezTo>
                      <a:pt x="2237" y="8664"/>
                      <a:pt x="2616" y="8349"/>
                      <a:pt x="3057" y="8349"/>
                    </a:cubicBezTo>
                    <a:close/>
                    <a:moveTo>
                      <a:pt x="11027" y="8349"/>
                    </a:moveTo>
                    <a:lnTo>
                      <a:pt x="11027" y="9735"/>
                    </a:lnTo>
                    <a:lnTo>
                      <a:pt x="7593" y="9735"/>
                    </a:lnTo>
                    <a:lnTo>
                      <a:pt x="7593" y="8349"/>
                    </a:lnTo>
                    <a:lnTo>
                      <a:pt x="8948" y="8349"/>
                    </a:lnTo>
                    <a:lnTo>
                      <a:pt x="8948" y="8696"/>
                    </a:lnTo>
                    <a:cubicBezTo>
                      <a:pt x="8948" y="8916"/>
                      <a:pt x="9106" y="9074"/>
                      <a:pt x="9326" y="9074"/>
                    </a:cubicBezTo>
                    <a:cubicBezTo>
                      <a:pt x="9515" y="9074"/>
                      <a:pt x="9673" y="8916"/>
                      <a:pt x="9673" y="8696"/>
                    </a:cubicBezTo>
                    <a:lnTo>
                      <a:pt x="9673" y="8349"/>
                    </a:lnTo>
                    <a:close/>
                    <a:moveTo>
                      <a:pt x="8633" y="0"/>
                    </a:moveTo>
                    <a:cubicBezTo>
                      <a:pt x="8066" y="0"/>
                      <a:pt x="7625" y="473"/>
                      <a:pt x="7625" y="1040"/>
                    </a:cubicBezTo>
                    <a:cubicBezTo>
                      <a:pt x="7625" y="1135"/>
                      <a:pt x="7656" y="1292"/>
                      <a:pt x="7688" y="1418"/>
                    </a:cubicBezTo>
                    <a:cubicBezTo>
                      <a:pt x="7278" y="1544"/>
                      <a:pt x="6963" y="1922"/>
                      <a:pt x="6963" y="2395"/>
                    </a:cubicBezTo>
                    <a:cubicBezTo>
                      <a:pt x="6963" y="2678"/>
                      <a:pt x="7058" y="2962"/>
                      <a:pt x="7278" y="3151"/>
                    </a:cubicBezTo>
                    <a:cubicBezTo>
                      <a:pt x="7373" y="3308"/>
                      <a:pt x="7530" y="3403"/>
                      <a:pt x="7751" y="3434"/>
                    </a:cubicBezTo>
                    <a:cubicBezTo>
                      <a:pt x="7688" y="3560"/>
                      <a:pt x="7656" y="3655"/>
                      <a:pt x="7656" y="3812"/>
                    </a:cubicBezTo>
                    <a:cubicBezTo>
                      <a:pt x="7656" y="3939"/>
                      <a:pt x="7688" y="4065"/>
                      <a:pt x="7751" y="4191"/>
                    </a:cubicBezTo>
                    <a:lnTo>
                      <a:pt x="6270" y="4191"/>
                    </a:lnTo>
                    <a:lnTo>
                      <a:pt x="6270" y="3812"/>
                    </a:lnTo>
                    <a:cubicBezTo>
                      <a:pt x="6270" y="2489"/>
                      <a:pt x="5167" y="1387"/>
                      <a:pt x="3844" y="1387"/>
                    </a:cubicBezTo>
                    <a:cubicBezTo>
                      <a:pt x="2490" y="1387"/>
                      <a:pt x="1387" y="2489"/>
                      <a:pt x="1387" y="3812"/>
                    </a:cubicBezTo>
                    <a:lnTo>
                      <a:pt x="1387" y="4191"/>
                    </a:lnTo>
                    <a:lnTo>
                      <a:pt x="379" y="4191"/>
                    </a:lnTo>
                    <a:cubicBezTo>
                      <a:pt x="158" y="4191"/>
                      <a:pt x="1" y="4348"/>
                      <a:pt x="1" y="4537"/>
                    </a:cubicBezTo>
                    <a:lnTo>
                      <a:pt x="1" y="11500"/>
                    </a:lnTo>
                    <a:cubicBezTo>
                      <a:pt x="1" y="11689"/>
                      <a:pt x="158" y="11846"/>
                      <a:pt x="379" y="11846"/>
                    </a:cubicBezTo>
                    <a:cubicBezTo>
                      <a:pt x="568" y="11846"/>
                      <a:pt x="725" y="11689"/>
                      <a:pt x="725" y="11500"/>
                    </a:cubicBezTo>
                    <a:lnTo>
                      <a:pt x="725" y="6301"/>
                    </a:lnTo>
                    <a:lnTo>
                      <a:pt x="1481" y="6301"/>
                    </a:lnTo>
                    <a:cubicBezTo>
                      <a:pt x="1639" y="6711"/>
                      <a:pt x="1985" y="7026"/>
                      <a:pt x="2458" y="7026"/>
                    </a:cubicBezTo>
                    <a:lnTo>
                      <a:pt x="3529" y="7026"/>
                    </a:lnTo>
                    <a:lnTo>
                      <a:pt x="3529" y="7719"/>
                    </a:lnTo>
                    <a:lnTo>
                      <a:pt x="3151" y="7719"/>
                    </a:lnTo>
                    <a:cubicBezTo>
                      <a:pt x="2237" y="7719"/>
                      <a:pt x="1387" y="8507"/>
                      <a:pt x="1387" y="9452"/>
                    </a:cubicBezTo>
                    <a:cubicBezTo>
                      <a:pt x="1387" y="9641"/>
                      <a:pt x="1544" y="9798"/>
                      <a:pt x="1733" y="9798"/>
                    </a:cubicBezTo>
                    <a:lnTo>
                      <a:pt x="3529" y="9798"/>
                    </a:lnTo>
                    <a:lnTo>
                      <a:pt x="3529" y="10523"/>
                    </a:lnTo>
                    <a:lnTo>
                      <a:pt x="2458" y="10523"/>
                    </a:lnTo>
                    <a:cubicBezTo>
                      <a:pt x="1859" y="10523"/>
                      <a:pt x="1418" y="10996"/>
                      <a:pt x="1418" y="11531"/>
                    </a:cubicBezTo>
                    <a:cubicBezTo>
                      <a:pt x="1418" y="11752"/>
                      <a:pt x="1576" y="11909"/>
                      <a:pt x="1796" y="11909"/>
                    </a:cubicBezTo>
                    <a:cubicBezTo>
                      <a:pt x="1985" y="11909"/>
                      <a:pt x="2143" y="11752"/>
                      <a:pt x="2143" y="11531"/>
                    </a:cubicBezTo>
                    <a:cubicBezTo>
                      <a:pt x="2143" y="11342"/>
                      <a:pt x="2300" y="11185"/>
                      <a:pt x="2490" y="11185"/>
                    </a:cubicBezTo>
                    <a:lnTo>
                      <a:pt x="3561" y="11185"/>
                    </a:lnTo>
                    <a:lnTo>
                      <a:pt x="3561" y="11531"/>
                    </a:lnTo>
                    <a:cubicBezTo>
                      <a:pt x="3561" y="11752"/>
                      <a:pt x="3718" y="11909"/>
                      <a:pt x="3907" y="11909"/>
                    </a:cubicBezTo>
                    <a:cubicBezTo>
                      <a:pt x="4096" y="11909"/>
                      <a:pt x="4254" y="11752"/>
                      <a:pt x="4254" y="11531"/>
                    </a:cubicBezTo>
                    <a:lnTo>
                      <a:pt x="4254" y="11185"/>
                    </a:lnTo>
                    <a:lnTo>
                      <a:pt x="5325" y="11185"/>
                    </a:lnTo>
                    <a:cubicBezTo>
                      <a:pt x="5514" y="11185"/>
                      <a:pt x="5672" y="11342"/>
                      <a:pt x="5672" y="11531"/>
                    </a:cubicBezTo>
                    <a:cubicBezTo>
                      <a:pt x="5672" y="11752"/>
                      <a:pt x="5829" y="11909"/>
                      <a:pt x="6050" y="11909"/>
                    </a:cubicBezTo>
                    <a:cubicBezTo>
                      <a:pt x="6239" y="11909"/>
                      <a:pt x="6396" y="11752"/>
                      <a:pt x="6396" y="11531"/>
                    </a:cubicBezTo>
                    <a:cubicBezTo>
                      <a:pt x="6396" y="10964"/>
                      <a:pt x="5924" y="10523"/>
                      <a:pt x="5356" y="10523"/>
                    </a:cubicBezTo>
                    <a:lnTo>
                      <a:pt x="4317" y="10523"/>
                    </a:lnTo>
                    <a:lnTo>
                      <a:pt x="4317" y="9798"/>
                    </a:lnTo>
                    <a:lnTo>
                      <a:pt x="6081" y="9798"/>
                    </a:lnTo>
                    <a:cubicBezTo>
                      <a:pt x="6270" y="9798"/>
                      <a:pt x="6428" y="9641"/>
                      <a:pt x="6428" y="9452"/>
                    </a:cubicBezTo>
                    <a:cubicBezTo>
                      <a:pt x="6428" y="8507"/>
                      <a:pt x="5640" y="7719"/>
                      <a:pt x="4663" y="7719"/>
                    </a:cubicBezTo>
                    <a:lnTo>
                      <a:pt x="4317" y="7719"/>
                    </a:lnTo>
                    <a:lnTo>
                      <a:pt x="4317" y="7026"/>
                    </a:lnTo>
                    <a:lnTo>
                      <a:pt x="5356" y="7026"/>
                    </a:lnTo>
                    <a:cubicBezTo>
                      <a:pt x="5798" y="7026"/>
                      <a:pt x="6207" y="6742"/>
                      <a:pt x="6365" y="6301"/>
                    </a:cubicBezTo>
                    <a:lnTo>
                      <a:pt x="7089" y="6301"/>
                    </a:lnTo>
                    <a:lnTo>
                      <a:pt x="7089" y="11500"/>
                    </a:lnTo>
                    <a:cubicBezTo>
                      <a:pt x="7089" y="11689"/>
                      <a:pt x="7247" y="11846"/>
                      <a:pt x="7467" y="11846"/>
                    </a:cubicBezTo>
                    <a:cubicBezTo>
                      <a:pt x="7656" y="11846"/>
                      <a:pt x="7814" y="11689"/>
                      <a:pt x="7814" y="11500"/>
                    </a:cubicBezTo>
                    <a:lnTo>
                      <a:pt x="7814" y="10492"/>
                    </a:lnTo>
                    <a:lnTo>
                      <a:pt x="11279" y="10492"/>
                    </a:lnTo>
                    <a:lnTo>
                      <a:pt x="11279" y="11500"/>
                    </a:lnTo>
                    <a:cubicBezTo>
                      <a:pt x="11279" y="11689"/>
                      <a:pt x="11437" y="11846"/>
                      <a:pt x="11626" y="11846"/>
                    </a:cubicBezTo>
                    <a:cubicBezTo>
                      <a:pt x="11815" y="11846"/>
                      <a:pt x="11972" y="11689"/>
                      <a:pt x="11972" y="11500"/>
                    </a:cubicBezTo>
                    <a:lnTo>
                      <a:pt x="11972" y="3151"/>
                    </a:lnTo>
                    <a:cubicBezTo>
                      <a:pt x="11972" y="2962"/>
                      <a:pt x="11815" y="2804"/>
                      <a:pt x="11626" y="2804"/>
                    </a:cubicBezTo>
                    <a:lnTo>
                      <a:pt x="11279" y="2804"/>
                    </a:lnTo>
                    <a:lnTo>
                      <a:pt x="11279" y="2080"/>
                    </a:lnTo>
                    <a:lnTo>
                      <a:pt x="11626" y="2080"/>
                    </a:lnTo>
                    <a:cubicBezTo>
                      <a:pt x="11815" y="2080"/>
                      <a:pt x="11972" y="1922"/>
                      <a:pt x="11972" y="1733"/>
                    </a:cubicBezTo>
                    <a:lnTo>
                      <a:pt x="11972" y="347"/>
                    </a:lnTo>
                    <a:cubicBezTo>
                      <a:pt x="11752" y="158"/>
                      <a:pt x="11594" y="0"/>
                      <a:pt x="1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68" name="Google Shape;9254;p73">
                <a:extLst>
                  <a:ext uri="{FF2B5EF4-FFF2-40B4-BE49-F238E27FC236}">
                    <a16:creationId xmlns:a16="http://schemas.microsoft.com/office/drawing/2014/main" id="{9AFDAB3A-3383-0D9F-6BD9-22FA412A378B}"/>
                  </a:ext>
                </a:extLst>
              </p:cNvPr>
              <p:cNvGrpSpPr/>
              <p:nvPr/>
            </p:nvGrpSpPr>
            <p:grpSpPr>
              <a:xfrm>
                <a:off x="9016666" y="3013844"/>
                <a:ext cx="501923" cy="322206"/>
                <a:chOff x="5411225" y="2726350"/>
                <a:chExt cx="296950" cy="190625"/>
              </a:xfrm>
              <a:grpFill/>
            </p:grpSpPr>
            <p:sp>
              <p:nvSpPr>
                <p:cNvPr id="8024" name="Google Shape;9255;p73">
                  <a:extLst>
                    <a:ext uri="{FF2B5EF4-FFF2-40B4-BE49-F238E27FC236}">
                      <a16:creationId xmlns:a16="http://schemas.microsoft.com/office/drawing/2014/main" id="{7D7DC2F8-9F9B-7EB6-5A1C-8D24C5283452}"/>
                    </a:ext>
                  </a:extLst>
                </p:cNvPr>
                <p:cNvSpPr/>
                <p:nvPr/>
              </p:nvSpPr>
              <p:spPr>
                <a:xfrm>
                  <a:off x="5534100" y="279487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09" y="662"/>
                      </a:moveTo>
                      <a:cubicBezTo>
                        <a:pt x="1229" y="662"/>
                        <a:pt x="1387" y="851"/>
                        <a:pt x="1387" y="1040"/>
                      </a:cubicBezTo>
                      <a:cubicBezTo>
                        <a:pt x="1387" y="1229"/>
                        <a:pt x="1229" y="1387"/>
                        <a:pt x="1009" y="1387"/>
                      </a:cubicBezTo>
                      <a:cubicBezTo>
                        <a:pt x="819" y="1387"/>
                        <a:pt x="662" y="1229"/>
                        <a:pt x="662" y="1040"/>
                      </a:cubicBezTo>
                      <a:cubicBezTo>
                        <a:pt x="662" y="851"/>
                        <a:pt x="819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9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80" y="473"/>
                        <a:pt x="1607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5" name="Google Shape;9256;p73">
                  <a:extLst>
                    <a:ext uri="{FF2B5EF4-FFF2-40B4-BE49-F238E27FC236}">
                      <a16:creationId xmlns:a16="http://schemas.microsoft.com/office/drawing/2014/main" id="{E67DFFBE-A749-67A8-DB15-860097CBC460}"/>
                    </a:ext>
                  </a:extLst>
                </p:cNvPr>
                <p:cNvSpPr/>
                <p:nvPr/>
              </p:nvSpPr>
              <p:spPr>
                <a:xfrm>
                  <a:off x="5411225" y="2726350"/>
                  <a:ext cx="296950" cy="1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7625" extrusionOk="0">
                      <a:moveTo>
                        <a:pt x="5924" y="662"/>
                      </a:moveTo>
                      <a:cubicBezTo>
                        <a:pt x="7404" y="662"/>
                        <a:pt x="8759" y="1576"/>
                        <a:pt x="9641" y="2332"/>
                      </a:cubicBezTo>
                      <a:cubicBezTo>
                        <a:pt x="9736" y="2395"/>
                        <a:pt x="9830" y="2489"/>
                        <a:pt x="9925" y="2584"/>
                      </a:cubicBezTo>
                      <a:cubicBezTo>
                        <a:pt x="8696" y="2080"/>
                        <a:pt x="7278" y="1733"/>
                        <a:pt x="5924" y="1733"/>
                      </a:cubicBezTo>
                      <a:cubicBezTo>
                        <a:pt x="4569" y="1733"/>
                        <a:pt x="3183" y="2080"/>
                        <a:pt x="1954" y="2584"/>
                      </a:cubicBezTo>
                      <a:cubicBezTo>
                        <a:pt x="2048" y="2521"/>
                        <a:pt x="2111" y="2458"/>
                        <a:pt x="2206" y="2395"/>
                      </a:cubicBezTo>
                      <a:cubicBezTo>
                        <a:pt x="3151" y="1544"/>
                        <a:pt x="4474" y="662"/>
                        <a:pt x="5924" y="662"/>
                      </a:cubicBezTo>
                      <a:close/>
                      <a:moveTo>
                        <a:pt x="5924" y="2426"/>
                      </a:moveTo>
                      <a:cubicBezTo>
                        <a:pt x="6333" y="2426"/>
                        <a:pt x="6711" y="2489"/>
                        <a:pt x="7089" y="2521"/>
                      </a:cubicBezTo>
                      <a:cubicBezTo>
                        <a:pt x="7467" y="2836"/>
                        <a:pt x="7656" y="3308"/>
                        <a:pt x="7656" y="3813"/>
                      </a:cubicBezTo>
                      <a:cubicBezTo>
                        <a:pt x="7656" y="4758"/>
                        <a:pt x="6869" y="5545"/>
                        <a:pt x="5924" y="5545"/>
                      </a:cubicBezTo>
                      <a:cubicBezTo>
                        <a:pt x="4978" y="5545"/>
                        <a:pt x="4191" y="4758"/>
                        <a:pt x="4191" y="3813"/>
                      </a:cubicBezTo>
                      <a:cubicBezTo>
                        <a:pt x="4191" y="3308"/>
                        <a:pt x="4411" y="2836"/>
                        <a:pt x="4789" y="2521"/>
                      </a:cubicBezTo>
                      <a:cubicBezTo>
                        <a:pt x="5136" y="2489"/>
                        <a:pt x="5545" y="2426"/>
                        <a:pt x="5924" y="2426"/>
                      </a:cubicBezTo>
                      <a:close/>
                      <a:moveTo>
                        <a:pt x="3781" y="2710"/>
                      </a:moveTo>
                      <a:lnTo>
                        <a:pt x="3781" y="2710"/>
                      </a:lnTo>
                      <a:cubicBezTo>
                        <a:pt x="3624" y="3056"/>
                        <a:pt x="3498" y="3434"/>
                        <a:pt x="3498" y="3813"/>
                      </a:cubicBezTo>
                      <a:cubicBezTo>
                        <a:pt x="3498" y="5167"/>
                        <a:pt x="4600" y="6270"/>
                        <a:pt x="5924" y="6270"/>
                      </a:cubicBezTo>
                      <a:cubicBezTo>
                        <a:pt x="7278" y="6270"/>
                        <a:pt x="8381" y="5167"/>
                        <a:pt x="8381" y="3813"/>
                      </a:cubicBezTo>
                      <a:cubicBezTo>
                        <a:pt x="8381" y="3434"/>
                        <a:pt x="8286" y="3056"/>
                        <a:pt x="8097" y="2710"/>
                      </a:cubicBezTo>
                      <a:lnTo>
                        <a:pt x="8097" y="2710"/>
                      </a:lnTo>
                      <a:cubicBezTo>
                        <a:pt x="9137" y="2993"/>
                        <a:pt x="10145" y="3434"/>
                        <a:pt x="11027" y="3907"/>
                      </a:cubicBezTo>
                      <a:cubicBezTo>
                        <a:pt x="10744" y="4222"/>
                        <a:pt x="10240" y="4789"/>
                        <a:pt x="9547" y="5356"/>
                      </a:cubicBezTo>
                      <a:cubicBezTo>
                        <a:pt x="8601" y="6144"/>
                        <a:pt x="7310" y="6932"/>
                        <a:pt x="5924" y="6932"/>
                      </a:cubicBezTo>
                      <a:cubicBezTo>
                        <a:pt x="4474" y="6932"/>
                        <a:pt x="3088" y="6018"/>
                        <a:pt x="2237" y="5262"/>
                      </a:cubicBezTo>
                      <a:cubicBezTo>
                        <a:pt x="1607" y="4726"/>
                        <a:pt x="1135" y="4222"/>
                        <a:pt x="851" y="3907"/>
                      </a:cubicBezTo>
                      <a:cubicBezTo>
                        <a:pt x="1733" y="3371"/>
                        <a:pt x="2710" y="2962"/>
                        <a:pt x="3781" y="2710"/>
                      </a:cubicBezTo>
                      <a:close/>
                      <a:moveTo>
                        <a:pt x="5924" y="0"/>
                      </a:moveTo>
                      <a:cubicBezTo>
                        <a:pt x="4411" y="0"/>
                        <a:pt x="2931" y="820"/>
                        <a:pt x="1765" y="1796"/>
                      </a:cubicBezTo>
                      <a:cubicBezTo>
                        <a:pt x="725" y="2678"/>
                        <a:pt x="95" y="3592"/>
                        <a:pt x="64" y="3624"/>
                      </a:cubicBezTo>
                      <a:cubicBezTo>
                        <a:pt x="1" y="3750"/>
                        <a:pt x="1" y="3907"/>
                        <a:pt x="64" y="4002"/>
                      </a:cubicBezTo>
                      <a:cubicBezTo>
                        <a:pt x="95" y="4065"/>
                        <a:pt x="725" y="4915"/>
                        <a:pt x="1765" y="5829"/>
                      </a:cubicBezTo>
                      <a:cubicBezTo>
                        <a:pt x="2931" y="6805"/>
                        <a:pt x="4348" y="7625"/>
                        <a:pt x="5924" y="7625"/>
                      </a:cubicBezTo>
                      <a:cubicBezTo>
                        <a:pt x="7436" y="7625"/>
                        <a:pt x="8759" y="6900"/>
                        <a:pt x="9925" y="5955"/>
                      </a:cubicBezTo>
                      <a:cubicBezTo>
                        <a:pt x="10712" y="5325"/>
                        <a:pt x="11374" y="4600"/>
                        <a:pt x="11815" y="4002"/>
                      </a:cubicBezTo>
                      <a:cubicBezTo>
                        <a:pt x="11878" y="3907"/>
                        <a:pt x="11878" y="3750"/>
                        <a:pt x="11815" y="3624"/>
                      </a:cubicBezTo>
                      <a:cubicBezTo>
                        <a:pt x="11752" y="3592"/>
                        <a:pt x="11122" y="2710"/>
                        <a:pt x="10114" y="1796"/>
                      </a:cubicBezTo>
                      <a:cubicBezTo>
                        <a:pt x="8916" y="820"/>
                        <a:pt x="7499" y="0"/>
                        <a:pt x="5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69" name="Google Shape;9257;p73">
                <a:extLst>
                  <a:ext uri="{FF2B5EF4-FFF2-40B4-BE49-F238E27FC236}">
                    <a16:creationId xmlns:a16="http://schemas.microsoft.com/office/drawing/2014/main" id="{3EF8E317-2C5C-A644-D6B7-F531901AD4F7}"/>
                  </a:ext>
                </a:extLst>
              </p:cNvPr>
              <p:cNvGrpSpPr/>
              <p:nvPr/>
            </p:nvGrpSpPr>
            <p:grpSpPr>
              <a:xfrm>
                <a:off x="10924848" y="1704399"/>
                <a:ext cx="503233" cy="467568"/>
                <a:chOff x="6524150" y="1938725"/>
                <a:chExt cx="297725" cy="276625"/>
              </a:xfrm>
              <a:grpFill/>
            </p:grpSpPr>
            <p:sp>
              <p:nvSpPr>
                <p:cNvPr id="8020" name="Google Shape;9258;p73">
                  <a:extLst>
                    <a:ext uri="{FF2B5EF4-FFF2-40B4-BE49-F238E27FC236}">
                      <a16:creationId xmlns:a16="http://schemas.microsoft.com/office/drawing/2014/main" id="{229D66C2-27E1-D92A-66CC-DCBEB2F87141}"/>
                    </a:ext>
                  </a:extLst>
                </p:cNvPr>
                <p:cNvSpPr/>
                <p:nvPr/>
              </p:nvSpPr>
              <p:spPr>
                <a:xfrm>
                  <a:off x="6524150" y="2025375"/>
                  <a:ext cx="297725" cy="1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7599" extrusionOk="0">
                      <a:moveTo>
                        <a:pt x="9767" y="2079"/>
                      </a:moveTo>
                      <a:lnTo>
                        <a:pt x="9767" y="5198"/>
                      </a:lnTo>
                      <a:cubicBezTo>
                        <a:pt x="9735" y="5041"/>
                        <a:pt x="9672" y="4915"/>
                        <a:pt x="9546" y="4789"/>
                      </a:cubicBezTo>
                      <a:lnTo>
                        <a:pt x="7813" y="3056"/>
                      </a:lnTo>
                      <a:cubicBezTo>
                        <a:pt x="7624" y="2867"/>
                        <a:pt x="7341" y="2741"/>
                        <a:pt x="7057" y="2741"/>
                      </a:cubicBezTo>
                      <a:lnTo>
                        <a:pt x="6018" y="2741"/>
                      </a:lnTo>
                      <a:cubicBezTo>
                        <a:pt x="5923" y="2741"/>
                        <a:pt x="5797" y="2836"/>
                        <a:pt x="5734" y="2930"/>
                      </a:cubicBezTo>
                      <a:lnTo>
                        <a:pt x="5482" y="3403"/>
                      </a:lnTo>
                      <a:cubicBezTo>
                        <a:pt x="5293" y="3812"/>
                        <a:pt x="4883" y="4001"/>
                        <a:pt x="4505" y="4001"/>
                      </a:cubicBezTo>
                      <a:lnTo>
                        <a:pt x="5356" y="2269"/>
                      </a:lnTo>
                      <a:cubicBezTo>
                        <a:pt x="5419" y="2143"/>
                        <a:pt x="5576" y="2079"/>
                        <a:pt x="5671" y="2079"/>
                      </a:cubicBezTo>
                      <a:close/>
                      <a:moveTo>
                        <a:pt x="1418" y="2079"/>
                      </a:moveTo>
                      <a:lnTo>
                        <a:pt x="1418" y="5545"/>
                      </a:lnTo>
                      <a:lnTo>
                        <a:pt x="725" y="5545"/>
                      </a:lnTo>
                      <a:lnTo>
                        <a:pt x="725" y="2079"/>
                      </a:lnTo>
                      <a:close/>
                      <a:moveTo>
                        <a:pt x="11153" y="2079"/>
                      </a:moveTo>
                      <a:lnTo>
                        <a:pt x="11153" y="5545"/>
                      </a:lnTo>
                      <a:lnTo>
                        <a:pt x="10460" y="5545"/>
                      </a:lnTo>
                      <a:lnTo>
                        <a:pt x="10460" y="2079"/>
                      </a:lnTo>
                      <a:close/>
                      <a:moveTo>
                        <a:pt x="6931" y="630"/>
                      </a:moveTo>
                      <a:cubicBezTo>
                        <a:pt x="6774" y="1008"/>
                        <a:pt x="6427" y="1323"/>
                        <a:pt x="5955" y="1323"/>
                      </a:cubicBezTo>
                      <a:lnTo>
                        <a:pt x="5671" y="1323"/>
                      </a:lnTo>
                      <a:cubicBezTo>
                        <a:pt x="5293" y="1323"/>
                        <a:pt x="4946" y="1575"/>
                        <a:pt x="4726" y="1922"/>
                      </a:cubicBezTo>
                      <a:lnTo>
                        <a:pt x="3655" y="4064"/>
                      </a:lnTo>
                      <a:cubicBezTo>
                        <a:pt x="3623" y="4127"/>
                        <a:pt x="3623" y="4253"/>
                        <a:pt x="3655" y="4316"/>
                      </a:cubicBezTo>
                      <a:cubicBezTo>
                        <a:pt x="3718" y="4411"/>
                        <a:pt x="3781" y="4474"/>
                        <a:pt x="3875" y="4537"/>
                      </a:cubicBezTo>
                      <a:cubicBezTo>
                        <a:pt x="4088" y="4627"/>
                        <a:pt x="4310" y="4670"/>
                        <a:pt x="4532" y="4670"/>
                      </a:cubicBezTo>
                      <a:cubicBezTo>
                        <a:pt x="5165" y="4670"/>
                        <a:pt x="5785" y="4316"/>
                        <a:pt x="6112" y="3686"/>
                      </a:cubicBezTo>
                      <a:lnTo>
                        <a:pt x="6238" y="3434"/>
                      </a:lnTo>
                      <a:lnTo>
                        <a:pt x="7026" y="3434"/>
                      </a:lnTo>
                      <a:cubicBezTo>
                        <a:pt x="7089" y="3434"/>
                        <a:pt x="7215" y="3466"/>
                        <a:pt x="7246" y="3529"/>
                      </a:cubicBezTo>
                      <a:lnTo>
                        <a:pt x="8979" y="5261"/>
                      </a:lnTo>
                      <a:cubicBezTo>
                        <a:pt x="9137" y="5419"/>
                        <a:pt x="9137" y="5545"/>
                        <a:pt x="9105" y="5640"/>
                      </a:cubicBezTo>
                      <a:cubicBezTo>
                        <a:pt x="9105" y="5671"/>
                        <a:pt x="9042" y="5829"/>
                        <a:pt x="8885" y="5860"/>
                      </a:cubicBezTo>
                      <a:lnTo>
                        <a:pt x="5576" y="6805"/>
                      </a:lnTo>
                      <a:cubicBezTo>
                        <a:pt x="5543" y="6814"/>
                        <a:pt x="5507" y="6818"/>
                        <a:pt x="5470" y="6818"/>
                      </a:cubicBezTo>
                      <a:cubicBezTo>
                        <a:pt x="5371" y="6818"/>
                        <a:pt x="5268" y="6788"/>
                        <a:pt x="5198" y="6742"/>
                      </a:cubicBezTo>
                      <a:lnTo>
                        <a:pt x="4096" y="5640"/>
                      </a:lnTo>
                      <a:cubicBezTo>
                        <a:pt x="4033" y="5545"/>
                        <a:pt x="3938" y="5514"/>
                        <a:pt x="3875" y="5514"/>
                      </a:cubicBezTo>
                      <a:lnTo>
                        <a:pt x="2111" y="5514"/>
                      </a:lnTo>
                      <a:lnTo>
                        <a:pt x="2111" y="2048"/>
                      </a:lnTo>
                      <a:lnTo>
                        <a:pt x="2741" y="2048"/>
                      </a:lnTo>
                      <a:cubicBezTo>
                        <a:pt x="3119" y="2048"/>
                        <a:pt x="3466" y="1796"/>
                        <a:pt x="3686" y="1449"/>
                      </a:cubicBezTo>
                      <a:lnTo>
                        <a:pt x="4001" y="819"/>
                      </a:lnTo>
                      <a:cubicBezTo>
                        <a:pt x="4064" y="693"/>
                        <a:pt x="4190" y="630"/>
                        <a:pt x="4316" y="630"/>
                      </a:cubicBezTo>
                      <a:close/>
                      <a:moveTo>
                        <a:pt x="4316" y="0"/>
                      </a:moveTo>
                      <a:cubicBezTo>
                        <a:pt x="3907" y="0"/>
                        <a:pt x="3560" y="221"/>
                        <a:pt x="3371" y="599"/>
                      </a:cubicBezTo>
                      <a:lnTo>
                        <a:pt x="3056" y="1229"/>
                      </a:lnTo>
                      <a:cubicBezTo>
                        <a:pt x="2962" y="1323"/>
                        <a:pt x="2836" y="1418"/>
                        <a:pt x="2741" y="1418"/>
                      </a:cubicBezTo>
                      <a:lnTo>
                        <a:pt x="378" y="1418"/>
                      </a:lnTo>
                      <a:cubicBezTo>
                        <a:pt x="158" y="1418"/>
                        <a:pt x="0" y="1575"/>
                        <a:pt x="0" y="1764"/>
                      </a:cubicBezTo>
                      <a:lnTo>
                        <a:pt x="0" y="5955"/>
                      </a:lnTo>
                      <a:cubicBezTo>
                        <a:pt x="0" y="6144"/>
                        <a:pt x="158" y="6301"/>
                        <a:pt x="378" y="6301"/>
                      </a:cubicBezTo>
                      <a:lnTo>
                        <a:pt x="3718" y="6301"/>
                      </a:lnTo>
                      <a:lnTo>
                        <a:pt x="4694" y="7278"/>
                      </a:lnTo>
                      <a:cubicBezTo>
                        <a:pt x="4894" y="7477"/>
                        <a:pt x="5139" y="7598"/>
                        <a:pt x="5410" y="7598"/>
                      </a:cubicBezTo>
                      <a:cubicBezTo>
                        <a:pt x="5525" y="7598"/>
                        <a:pt x="5644" y="7577"/>
                        <a:pt x="5766" y="7530"/>
                      </a:cubicBezTo>
                      <a:lnTo>
                        <a:pt x="9074" y="6553"/>
                      </a:lnTo>
                      <a:cubicBezTo>
                        <a:pt x="9263" y="6522"/>
                        <a:pt x="9420" y="6396"/>
                        <a:pt x="9578" y="6238"/>
                      </a:cubicBezTo>
                      <a:lnTo>
                        <a:pt x="11562" y="6238"/>
                      </a:lnTo>
                      <a:cubicBezTo>
                        <a:pt x="11751" y="6238"/>
                        <a:pt x="11909" y="6081"/>
                        <a:pt x="11909" y="5892"/>
                      </a:cubicBezTo>
                      <a:lnTo>
                        <a:pt x="11909" y="1733"/>
                      </a:lnTo>
                      <a:cubicBezTo>
                        <a:pt x="11877" y="1544"/>
                        <a:pt x="11720" y="1386"/>
                        <a:pt x="11499" y="1386"/>
                      </a:cubicBezTo>
                      <a:lnTo>
                        <a:pt x="7341" y="1386"/>
                      </a:lnTo>
                      <a:cubicBezTo>
                        <a:pt x="7561" y="1103"/>
                        <a:pt x="7687" y="693"/>
                        <a:pt x="7687" y="347"/>
                      </a:cubicBezTo>
                      <a:cubicBezTo>
                        <a:pt x="7687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1" name="Google Shape;9259;p73">
                  <a:extLst>
                    <a:ext uri="{FF2B5EF4-FFF2-40B4-BE49-F238E27FC236}">
                      <a16:creationId xmlns:a16="http://schemas.microsoft.com/office/drawing/2014/main" id="{4E99C001-7FA6-56CF-F177-A016A13C84F7}"/>
                    </a:ext>
                  </a:extLst>
                </p:cNvPr>
                <p:cNvSpPr/>
                <p:nvPr/>
              </p:nvSpPr>
              <p:spPr>
                <a:xfrm>
                  <a:off x="6664325" y="1938725"/>
                  <a:ext cx="17375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734" extrusionOk="0"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1355"/>
                      </a:lnTo>
                      <a:cubicBezTo>
                        <a:pt x="1" y="1576"/>
                        <a:pt x="159" y="1733"/>
                        <a:pt x="348" y="1733"/>
                      </a:cubicBezTo>
                      <a:cubicBezTo>
                        <a:pt x="537" y="1733"/>
                        <a:pt x="694" y="1576"/>
                        <a:pt x="694" y="1355"/>
                      </a:cubicBezTo>
                      <a:lnTo>
                        <a:pt x="694" y="347"/>
                      </a:lnTo>
                      <a:cubicBezTo>
                        <a:pt x="694" y="158"/>
                        <a:pt x="537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2" name="Google Shape;9260;p73">
                  <a:extLst>
                    <a:ext uri="{FF2B5EF4-FFF2-40B4-BE49-F238E27FC236}">
                      <a16:creationId xmlns:a16="http://schemas.microsoft.com/office/drawing/2014/main" id="{6DB18353-8785-15C9-EC48-0DA292DE6865}"/>
                    </a:ext>
                  </a:extLst>
                </p:cNvPr>
                <p:cNvSpPr/>
                <p:nvPr/>
              </p:nvSpPr>
              <p:spPr>
                <a:xfrm>
                  <a:off x="6594250" y="1972800"/>
                  <a:ext cx="354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1" extrusionOk="0">
                      <a:moveTo>
                        <a:pt x="374" y="0"/>
                      </a:moveTo>
                      <a:cubicBezTo>
                        <a:pt x="291" y="0"/>
                        <a:pt x="205" y="40"/>
                        <a:pt x="126" y="118"/>
                      </a:cubicBezTo>
                      <a:cubicBezTo>
                        <a:pt x="0" y="244"/>
                        <a:pt x="0" y="496"/>
                        <a:pt x="126" y="591"/>
                      </a:cubicBezTo>
                      <a:lnTo>
                        <a:pt x="819" y="1316"/>
                      </a:lnTo>
                      <a:cubicBezTo>
                        <a:pt x="882" y="1379"/>
                        <a:pt x="969" y="1410"/>
                        <a:pt x="1055" y="1410"/>
                      </a:cubicBezTo>
                      <a:cubicBezTo>
                        <a:pt x="1142" y="1410"/>
                        <a:pt x="1229" y="1379"/>
                        <a:pt x="1292" y="1316"/>
                      </a:cubicBezTo>
                      <a:cubicBezTo>
                        <a:pt x="1418" y="1190"/>
                        <a:pt x="1418" y="969"/>
                        <a:pt x="1292" y="843"/>
                      </a:cubicBezTo>
                      <a:lnTo>
                        <a:pt x="599" y="118"/>
                      </a:lnTo>
                      <a:cubicBezTo>
                        <a:pt x="536" y="40"/>
                        <a:pt x="457" y="0"/>
                        <a:pt x="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3" name="Google Shape;9261;p73">
                  <a:extLst>
                    <a:ext uri="{FF2B5EF4-FFF2-40B4-BE49-F238E27FC236}">
                      <a16:creationId xmlns:a16="http://schemas.microsoft.com/office/drawing/2014/main" id="{DDDB8D7A-16E5-3924-DD42-45887CF37779}"/>
                    </a:ext>
                  </a:extLst>
                </p:cNvPr>
                <p:cNvSpPr/>
                <p:nvPr/>
              </p:nvSpPr>
              <p:spPr>
                <a:xfrm>
                  <a:off x="6715525" y="1972800"/>
                  <a:ext cx="35475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1" extrusionOk="0">
                      <a:moveTo>
                        <a:pt x="1056" y="0"/>
                      </a:moveTo>
                      <a:cubicBezTo>
                        <a:pt x="970" y="0"/>
                        <a:pt x="883" y="40"/>
                        <a:pt x="820" y="118"/>
                      </a:cubicBezTo>
                      <a:lnTo>
                        <a:pt x="127" y="843"/>
                      </a:lnTo>
                      <a:cubicBezTo>
                        <a:pt x="1" y="969"/>
                        <a:pt x="1" y="1190"/>
                        <a:pt x="127" y="1316"/>
                      </a:cubicBezTo>
                      <a:cubicBezTo>
                        <a:pt x="174" y="1379"/>
                        <a:pt x="261" y="1410"/>
                        <a:pt x="351" y="1410"/>
                      </a:cubicBezTo>
                      <a:cubicBezTo>
                        <a:pt x="442" y="1410"/>
                        <a:pt x="536" y="1379"/>
                        <a:pt x="599" y="1316"/>
                      </a:cubicBezTo>
                      <a:lnTo>
                        <a:pt x="1293" y="591"/>
                      </a:lnTo>
                      <a:cubicBezTo>
                        <a:pt x="1419" y="496"/>
                        <a:pt x="1419" y="244"/>
                        <a:pt x="1293" y="118"/>
                      </a:cubicBezTo>
                      <a:cubicBezTo>
                        <a:pt x="1230" y="40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0" name="Google Shape;9262;p73">
                <a:extLst>
                  <a:ext uri="{FF2B5EF4-FFF2-40B4-BE49-F238E27FC236}">
                    <a16:creationId xmlns:a16="http://schemas.microsoft.com/office/drawing/2014/main" id="{9803D3EB-015C-C49C-25B3-40AC2D40AE91}"/>
                  </a:ext>
                </a:extLst>
              </p:cNvPr>
              <p:cNvGrpSpPr/>
              <p:nvPr/>
            </p:nvGrpSpPr>
            <p:grpSpPr>
              <a:xfrm>
                <a:off x="3302285" y="1687877"/>
                <a:ext cx="501965" cy="500612"/>
                <a:chOff x="2141000" y="1954475"/>
                <a:chExt cx="296975" cy="296175"/>
              </a:xfrm>
              <a:grpFill/>
            </p:grpSpPr>
            <p:sp>
              <p:nvSpPr>
                <p:cNvPr id="8016" name="Google Shape;9263;p73">
                  <a:extLst>
                    <a:ext uri="{FF2B5EF4-FFF2-40B4-BE49-F238E27FC236}">
                      <a16:creationId xmlns:a16="http://schemas.microsoft.com/office/drawing/2014/main" id="{3904D296-6B0C-A39F-7D45-77368079CD94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7" name="Google Shape;9264;p73">
                  <a:extLst>
                    <a:ext uri="{FF2B5EF4-FFF2-40B4-BE49-F238E27FC236}">
                      <a16:creationId xmlns:a16="http://schemas.microsoft.com/office/drawing/2014/main" id="{30D1FCAF-8C2E-EB74-9094-EED5B2E2CC13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8" name="Google Shape;9265;p73">
                  <a:extLst>
                    <a:ext uri="{FF2B5EF4-FFF2-40B4-BE49-F238E27FC236}">
                      <a16:creationId xmlns:a16="http://schemas.microsoft.com/office/drawing/2014/main" id="{F1AC95C7-1E2E-154F-794A-939DEB2C4B7B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9" name="Google Shape;9266;p73">
                  <a:extLst>
                    <a:ext uri="{FF2B5EF4-FFF2-40B4-BE49-F238E27FC236}">
                      <a16:creationId xmlns:a16="http://schemas.microsoft.com/office/drawing/2014/main" id="{41859583-10CC-BD1F-BF9D-F6D2D85BD843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1" name="Google Shape;9267;p73">
                <a:extLst>
                  <a:ext uri="{FF2B5EF4-FFF2-40B4-BE49-F238E27FC236}">
                    <a16:creationId xmlns:a16="http://schemas.microsoft.com/office/drawing/2014/main" id="{B2B35754-35BD-08DD-A1E2-C8A933FC1931}"/>
                  </a:ext>
                </a:extLst>
              </p:cNvPr>
              <p:cNvGrpSpPr/>
              <p:nvPr/>
            </p:nvGrpSpPr>
            <p:grpSpPr>
              <a:xfrm>
                <a:off x="3292988" y="2281454"/>
                <a:ext cx="520558" cy="499641"/>
                <a:chOff x="2140225" y="2318650"/>
                <a:chExt cx="307975" cy="295600"/>
              </a:xfrm>
              <a:grpFill/>
            </p:grpSpPr>
            <p:sp>
              <p:nvSpPr>
                <p:cNvPr id="8014" name="Google Shape;9268;p73">
                  <a:extLst>
                    <a:ext uri="{FF2B5EF4-FFF2-40B4-BE49-F238E27FC236}">
                      <a16:creationId xmlns:a16="http://schemas.microsoft.com/office/drawing/2014/main" id="{70B05DB3-A45A-1016-A333-0D683866F796}"/>
                    </a:ext>
                  </a:extLst>
                </p:cNvPr>
                <p:cNvSpPr/>
                <p:nvPr/>
              </p:nvSpPr>
              <p:spPr>
                <a:xfrm>
                  <a:off x="2281200" y="2353025"/>
                  <a:ext cx="10400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852" extrusionOk="0">
                      <a:moveTo>
                        <a:pt x="2080" y="662"/>
                      </a:moveTo>
                      <a:cubicBezTo>
                        <a:pt x="2490" y="662"/>
                        <a:pt x="2805" y="977"/>
                        <a:pt x="2805" y="1386"/>
                      </a:cubicBezTo>
                      <a:cubicBezTo>
                        <a:pt x="2805" y="1764"/>
                        <a:pt x="2490" y="2079"/>
                        <a:pt x="2080" y="2079"/>
                      </a:cubicBezTo>
                      <a:cubicBezTo>
                        <a:pt x="1702" y="2079"/>
                        <a:pt x="1387" y="1764"/>
                        <a:pt x="1387" y="1386"/>
                      </a:cubicBezTo>
                      <a:cubicBezTo>
                        <a:pt x="1387" y="977"/>
                        <a:pt x="1702" y="662"/>
                        <a:pt x="2080" y="662"/>
                      </a:cubicBezTo>
                      <a:close/>
                      <a:moveTo>
                        <a:pt x="2080" y="2773"/>
                      </a:moveTo>
                      <a:cubicBezTo>
                        <a:pt x="2836" y="2773"/>
                        <a:pt x="3466" y="3403"/>
                        <a:pt x="3466" y="4127"/>
                      </a:cubicBezTo>
                      <a:lnTo>
                        <a:pt x="662" y="4127"/>
                      </a:lnTo>
                      <a:cubicBezTo>
                        <a:pt x="662" y="3403"/>
                        <a:pt x="1293" y="2773"/>
                        <a:pt x="2080" y="2773"/>
                      </a:cubicBezTo>
                      <a:close/>
                      <a:moveTo>
                        <a:pt x="2112" y="0"/>
                      </a:moveTo>
                      <a:cubicBezTo>
                        <a:pt x="1387" y="0"/>
                        <a:pt x="757" y="630"/>
                        <a:pt x="757" y="1386"/>
                      </a:cubicBezTo>
                      <a:cubicBezTo>
                        <a:pt x="757" y="1733"/>
                        <a:pt x="915" y="2079"/>
                        <a:pt x="1135" y="2332"/>
                      </a:cubicBezTo>
                      <a:cubicBezTo>
                        <a:pt x="505" y="2678"/>
                        <a:pt x="64" y="3340"/>
                        <a:pt x="64" y="4127"/>
                      </a:cubicBezTo>
                      <a:lnTo>
                        <a:pt x="64" y="4505"/>
                      </a:lnTo>
                      <a:cubicBezTo>
                        <a:pt x="1" y="4694"/>
                        <a:pt x="158" y="4852"/>
                        <a:pt x="347" y="4852"/>
                      </a:cubicBezTo>
                      <a:lnTo>
                        <a:pt x="3813" y="4852"/>
                      </a:lnTo>
                      <a:cubicBezTo>
                        <a:pt x="4002" y="4852"/>
                        <a:pt x="4160" y="4694"/>
                        <a:pt x="4160" y="4505"/>
                      </a:cubicBezTo>
                      <a:lnTo>
                        <a:pt x="4160" y="4127"/>
                      </a:lnTo>
                      <a:cubicBezTo>
                        <a:pt x="4160" y="3340"/>
                        <a:pt x="3750" y="2678"/>
                        <a:pt x="3120" y="2332"/>
                      </a:cubicBezTo>
                      <a:cubicBezTo>
                        <a:pt x="3340" y="2079"/>
                        <a:pt x="3498" y="1733"/>
                        <a:pt x="3498" y="1386"/>
                      </a:cubicBezTo>
                      <a:cubicBezTo>
                        <a:pt x="3498" y="630"/>
                        <a:pt x="2868" y="0"/>
                        <a:pt x="2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5" name="Google Shape;9269;p73">
                  <a:extLst>
                    <a:ext uri="{FF2B5EF4-FFF2-40B4-BE49-F238E27FC236}">
                      <a16:creationId xmlns:a16="http://schemas.microsoft.com/office/drawing/2014/main" id="{7B9C9A39-72BC-96A6-FD42-ECAC26CC5BA4}"/>
                    </a:ext>
                  </a:extLst>
                </p:cNvPr>
                <p:cNvSpPr/>
                <p:nvPr/>
              </p:nvSpPr>
              <p:spPr>
                <a:xfrm>
                  <a:off x="2140225" y="2318650"/>
                  <a:ext cx="307975" cy="2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" h="11824" extrusionOk="0">
                      <a:moveTo>
                        <a:pt x="7712" y="682"/>
                      </a:moveTo>
                      <a:cubicBezTo>
                        <a:pt x="8607" y="682"/>
                        <a:pt x="9499" y="1029"/>
                        <a:pt x="10177" y="1690"/>
                      </a:cubicBezTo>
                      <a:cubicBezTo>
                        <a:pt x="11468" y="2982"/>
                        <a:pt x="11531" y="5187"/>
                        <a:pt x="10177" y="6573"/>
                      </a:cubicBezTo>
                      <a:cubicBezTo>
                        <a:pt x="9500" y="7266"/>
                        <a:pt x="8627" y="7590"/>
                        <a:pt x="7754" y="7590"/>
                      </a:cubicBezTo>
                      <a:cubicBezTo>
                        <a:pt x="6839" y="7590"/>
                        <a:pt x="5923" y="7234"/>
                        <a:pt x="5230" y="6573"/>
                      </a:cubicBezTo>
                      <a:cubicBezTo>
                        <a:pt x="3939" y="5282"/>
                        <a:pt x="3876" y="3045"/>
                        <a:pt x="5325" y="1659"/>
                      </a:cubicBezTo>
                      <a:cubicBezTo>
                        <a:pt x="6001" y="997"/>
                        <a:pt x="6858" y="682"/>
                        <a:pt x="7712" y="682"/>
                      </a:cubicBezTo>
                      <a:close/>
                      <a:moveTo>
                        <a:pt x="4128" y="6258"/>
                      </a:moveTo>
                      <a:cubicBezTo>
                        <a:pt x="4285" y="6573"/>
                        <a:pt x="4537" y="6857"/>
                        <a:pt x="4758" y="7078"/>
                      </a:cubicBezTo>
                      <a:cubicBezTo>
                        <a:pt x="5010" y="7330"/>
                        <a:pt x="5293" y="7550"/>
                        <a:pt x="5577" y="7708"/>
                      </a:cubicBezTo>
                      <a:lnTo>
                        <a:pt x="5136" y="8180"/>
                      </a:lnTo>
                      <a:cubicBezTo>
                        <a:pt x="5073" y="8243"/>
                        <a:pt x="4978" y="8275"/>
                        <a:pt x="4888" y="8275"/>
                      </a:cubicBezTo>
                      <a:cubicBezTo>
                        <a:pt x="4797" y="8275"/>
                        <a:pt x="4710" y="8243"/>
                        <a:pt x="4663" y="8180"/>
                      </a:cubicBezTo>
                      <a:lnTo>
                        <a:pt x="3655" y="7204"/>
                      </a:lnTo>
                      <a:cubicBezTo>
                        <a:pt x="3498" y="7078"/>
                        <a:pt x="3498" y="6857"/>
                        <a:pt x="3655" y="6731"/>
                      </a:cubicBezTo>
                      <a:lnTo>
                        <a:pt x="4128" y="6258"/>
                      </a:lnTo>
                      <a:close/>
                      <a:moveTo>
                        <a:pt x="3403" y="7960"/>
                      </a:moveTo>
                      <a:lnTo>
                        <a:pt x="3876" y="8432"/>
                      </a:lnTo>
                      <a:lnTo>
                        <a:pt x="3309" y="8968"/>
                      </a:lnTo>
                      <a:lnTo>
                        <a:pt x="2836" y="8495"/>
                      </a:lnTo>
                      <a:lnTo>
                        <a:pt x="3403" y="7960"/>
                      </a:lnTo>
                      <a:close/>
                      <a:moveTo>
                        <a:pt x="2363" y="8968"/>
                      </a:moveTo>
                      <a:lnTo>
                        <a:pt x="2836" y="9440"/>
                      </a:lnTo>
                      <a:lnTo>
                        <a:pt x="1292" y="10984"/>
                      </a:lnTo>
                      <a:cubicBezTo>
                        <a:pt x="1245" y="11047"/>
                        <a:pt x="1158" y="11079"/>
                        <a:pt x="1068" y="11079"/>
                      </a:cubicBezTo>
                      <a:cubicBezTo>
                        <a:pt x="977" y="11079"/>
                        <a:pt x="883" y="11047"/>
                        <a:pt x="820" y="10984"/>
                      </a:cubicBezTo>
                      <a:cubicBezTo>
                        <a:pt x="725" y="10858"/>
                        <a:pt x="725" y="10669"/>
                        <a:pt x="820" y="10512"/>
                      </a:cubicBezTo>
                      <a:lnTo>
                        <a:pt x="2363" y="8968"/>
                      </a:lnTo>
                      <a:close/>
                      <a:moveTo>
                        <a:pt x="7731" y="1"/>
                      </a:moveTo>
                      <a:cubicBezTo>
                        <a:pt x="6669" y="1"/>
                        <a:pt x="5604" y="403"/>
                        <a:pt x="4789" y="1218"/>
                      </a:cubicBezTo>
                      <a:cubicBezTo>
                        <a:pt x="3592" y="2446"/>
                        <a:pt x="3309" y="4179"/>
                        <a:pt x="3844" y="5628"/>
                      </a:cubicBezTo>
                      <a:lnTo>
                        <a:pt x="3182" y="6290"/>
                      </a:lnTo>
                      <a:cubicBezTo>
                        <a:pt x="2867" y="6605"/>
                        <a:pt x="2804" y="7078"/>
                        <a:pt x="2993" y="7487"/>
                      </a:cubicBezTo>
                      <a:lnTo>
                        <a:pt x="410" y="10071"/>
                      </a:lnTo>
                      <a:cubicBezTo>
                        <a:pt x="0" y="10480"/>
                        <a:pt x="0" y="11142"/>
                        <a:pt x="410" y="11520"/>
                      </a:cubicBezTo>
                      <a:cubicBezTo>
                        <a:pt x="580" y="11721"/>
                        <a:pt x="826" y="11823"/>
                        <a:pt x="1081" y="11823"/>
                      </a:cubicBezTo>
                      <a:cubicBezTo>
                        <a:pt x="1345" y="11823"/>
                        <a:pt x="1619" y="11713"/>
                        <a:pt x="1828" y="11488"/>
                      </a:cubicBezTo>
                      <a:lnTo>
                        <a:pt x="4411" y="8905"/>
                      </a:lnTo>
                      <a:cubicBezTo>
                        <a:pt x="4565" y="8976"/>
                        <a:pt x="4727" y="9011"/>
                        <a:pt x="4887" y="9011"/>
                      </a:cubicBezTo>
                      <a:cubicBezTo>
                        <a:pt x="5153" y="9011"/>
                        <a:pt x="5411" y="8913"/>
                        <a:pt x="5608" y="8716"/>
                      </a:cubicBezTo>
                      <a:lnTo>
                        <a:pt x="6270" y="8023"/>
                      </a:lnTo>
                      <a:cubicBezTo>
                        <a:pt x="6736" y="8205"/>
                        <a:pt x="7231" y="8296"/>
                        <a:pt x="7729" y="8296"/>
                      </a:cubicBezTo>
                      <a:cubicBezTo>
                        <a:pt x="8781" y="8296"/>
                        <a:pt x="9847" y="7890"/>
                        <a:pt x="10681" y="7078"/>
                      </a:cubicBezTo>
                      <a:cubicBezTo>
                        <a:pt x="12319" y="5439"/>
                        <a:pt x="12287" y="2793"/>
                        <a:pt x="10681" y="1218"/>
                      </a:cubicBezTo>
                      <a:cubicBezTo>
                        <a:pt x="9873" y="410"/>
                        <a:pt x="8804" y="1"/>
                        <a:pt x="7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2" name="Google Shape;9270;p73">
                <a:extLst>
                  <a:ext uri="{FF2B5EF4-FFF2-40B4-BE49-F238E27FC236}">
                    <a16:creationId xmlns:a16="http://schemas.microsoft.com/office/drawing/2014/main" id="{ADFA8B6E-969B-B7AE-BDB5-9F67359CBFFC}"/>
                  </a:ext>
                </a:extLst>
              </p:cNvPr>
              <p:cNvGrpSpPr/>
              <p:nvPr/>
            </p:nvGrpSpPr>
            <p:grpSpPr>
              <a:xfrm>
                <a:off x="3300954" y="2924662"/>
                <a:ext cx="504627" cy="500571"/>
                <a:chOff x="2139425" y="2682250"/>
                <a:chExt cx="298550" cy="296150"/>
              </a:xfrm>
              <a:grpFill/>
            </p:grpSpPr>
            <p:sp>
              <p:nvSpPr>
                <p:cNvPr id="8010" name="Google Shape;9271;p73">
                  <a:extLst>
                    <a:ext uri="{FF2B5EF4-FFF2-40B4-BE49-F238E27FC236}">
                      <a16:creationId xmlns:a16="http://schemas.microsoft.com/office/drawing/2014/main" id="{CA916F2C-507C-9E1A-24E2-AD1BB1AD7C23}"/>
                    </a:ext>
                  </a:extLst>
                </p:cNvPr>
                <p:cNvSpPr/>
                <p:nvPr/>
              </p:nvSpPr>
              <p:spPr>
                <a:xfrm>
                  <a:off x="2139425" y="2787000"/>
                  <a:ext cx="159125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7656" extrusionOk="0">
                      <a:moveTo>
                        <a:pt x="3214" y="630"/>
                      </a:moveTo>
                      <a:cubicBezTo>
                        <a:pt x="3813" y="630"/>
                        <a:pt x="4286" y="1103"/>
                        <a:pt x="4286" y="1670"/>
                      </a:cubicBezTo>
                      <a:cubicBezTo>
                        <a:pt x="4286" y="2206"/>
                        <a:pt x="3813" y="2678"/>
                        <a:pt x="3214" y="2678"/>
                      </a:cubicBezTo>
                      <a:cubicBezTo>
                        <a:pt x="2647" y="2678"/>
                        <a:pt x="2175" y="2206"/>
                        <a:pt x="2175" y="1670"/>
                      </a:cubicBezTo>
                      <a:cubicBezTo>
                        <a:pt x="2175" y="1166"/>
                        <a:pt x="2647" y="630"/>
                        <a:pt x="3214" y="630"/>
                      </a:cubicBezTo>
                      <a:close/>
                      <a:moveTo>
                        <a:pt x="3183" y="3403"/>
                      </a:moveTo>
                      <a:cubicBezTo>
                        <a:pt x="4538" y="3403"/>
                        <a:pt x="5609" y="4506"/>
                        <a:pt x="5609" y="5829"/>
                      </a:cubicBezTo>
                      <a:lnTo>
                        <a:pt x="5609" y="6931"/>
                      </a:lnTo>
                      <a:lnTo>
                        <a:pt x="757" y="6931"/>
                      </a:lnTo>
                      <a:lnTo>
                        <a:pt x="757" y="5829"/>
                      </a:lnTo>
                      <a:cubicBezTo>
                        <a:pt x="757" y="4506"/>
                        <a:pt x="1860" y="3403"/>
                        <a:pt x="3183" y="3403"/>
                      </a:cubicBezTo>
                      <a:close/>
                      <a:moveTo>
                        <a:pt x="3183" y="0"/>
                      </a:moveTo>
                      <a:cubicBezTo>
                        <a:pt x="2238" y="0"/>
                        <a:pt x="1419" y="788"/>
                        <a:pt x="1419" y="1733"/>
                      </a:cubicBezTo>
                      <a:cubicBezTo>
                        <a:pt x="1419" y="2206"/>
                        <a:pt x="1608" y="2678"/>
                        <a:pt x="1954" y="2993"/>
                      </a:cubicBezTo>
                      <a:cubicBezTo>
                        <a:pt x="820" y="3466"/>
                        <a:pt x="1" y="4569"/>
                        <a:pt x="1" y="5892"/>
                      </a:cubicBezTo>
                      <a:lnTo>
                        <a:pt x="1" y="7309"/>
                      </a:lnTo>
                      <a:cubicBezTo>
                        <a:pt x="64" y="7498"/>
                        <a:pt x="222" y="7656"/>
                        <a:pt x="442" y="7656"/>
                      </a:cubicBezTo>
                      <a:lnTo>
                        <a:pt x="6018" y="7656"/>
                      </a:lnTo>
                      <a:cubicBezTo>
                        <a:pt x="6207" y="7656"/>
                        <a:pt x="6365" y="7498"/>
                        <a:pt x="6365" y="7309"/>
                      </a:cubicBezTo>
                      <a:lnTo>
                        <a:pt x="6365" y="5892"/>
                      </a:lnTo>
                      <a:cubicBezTo>
                        <a:pt x="6365" y="4569"/>
                        <a:pt x="5546" y="3466"/>
                        <a:pt x="4412" y="2993"/>
                      </a:cubicBezTo>
                      <a:cubicBezTo>
                        <a:pt x="4758" y="2647"/>
                        <a:pt x="4947" y="2206"/>
                        <a:pt x="4947" y="1733"/>
                      </a:cubicBezTo>
                      <a:cubicBezTo>
                        <a:pt x="4947" y="788"/>
                        <a:pt x="4160" y="0"/>
                        <a:pt x="31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1" name="Google Shape;9272;p73">
                  <a:extLst>
                    <a:ext uri="{FF2B5EF4-FFF2-40B4-BE49-F238E27FC236}">
                      <a16:creationId xmlns:a16="http://schemas.microsoft.com/office/drawing/2014/main" id="{AA1BC167-89EC-6DA5-3203-F3A0E7760C79}"/>
                    </a:ext>
                  </a:extLst>
                </p:cNvPr>
                <p:cNvSpPr/>
                <p:nvPr/>
              </p:nvSpPr>
              <p:spPr>
                <a:xfrm>
                  <a:off x="2280425" y="26822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82" y="662"/>
                      </a:moveTo>
                      <a:cubicBezTo>
                        <a:pt x="4506" y="662"/>
                        <a:pt x="5608" y="1764"/>
                        <a:pt x="5608" y="3088"/>
                      </a:cubicBezTo>
                      <a:cubicBezTo>
                        <a:pt x="5577" y="4442"/>
                        <a:pt x="4474" y="5545"/>
                        <a:pt x="3151" y="5545"/>
                      </a:cubicBezTo>
                      <a:cubicBezTo>
                        <a:pt x="2710" y="5545"/>
                        <a:pt x="2300" y="5419"/>
                        <a:pt x="1954" y="5230"/>
                      </a:cubicBezTo>
                      <a:cubicBezTo>
                        <a:pt x="1891" y="5198"/>
                        <a:pt x="1796" y="5198"/>
                        <a:pt x="1733" y="5198"/>
                      </a:cubicBezTo>
                      <a:lnTo>
                        <a:pt x="946" y="5388"/>
                      </a:lnTo>
                      <a:lnTo>
                        <a:pt x="1166" y="4663"/>
                      </a:lnTo>
                      <a:cubicBezTo>
                        <a:pt x="1198" y="4568"/>
                        <a:pt x="1166" y="4474"/>
                        <a:pt x="1135" y="4411"/>
                      </a:cubicBezTo>
                      <a:cubicBezTo>
                        <a:pt x="883" y="4001"/>
                        <a:pt x="725" y="3560"/>
                        <a:pt x="725" y="3088"/>
                      </a:cubicBezTo>
                      <a:cubicBezTo>
                        <a:pt x="725" y="1764"/>
                        <a:pt x="1828" y="662"/>
                        <a:pt x="3182" y="662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32" y="1418"/>
                        <a:pt x="32" y="3088"/>
                      </a:cubicBezTo>
                      <a:cubicBezTo>
                        <a:pt x="32" y="3655"/>
                        <a:pt x="158" y="4159"/>
                        <a:pt x="410" y="4631"/>
                      </a:cubicBezTo>
                      <a:lnTo>
                        <a:pt x="32" y="5766"/>
                      </a:lnTo>
                      <a:cubicBezTo>
                        <a:pt x="0" y="5892"/>
                        <a:pt x="32" y="6018"/>
                        <a:pt x="95" y="6144"/>
                      </a:cubicBezTo>
                      <a:cubicBezTo>
                        <a:pt x="189" y="6207"/>
                        <a:pt x="315" y="6238"/>
                        <a:pt x="473" y="6238"/>
                      </a:cubicBezTo>
                      <a:lnTo>
                        <a:pt x="1765" y="5923"/>
                      </a:lnTo>
                      <a:cubicBezTo>
                        <a:pt x="2206" y="6175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51"/>
                      </a:cubicBezTo>
                      <a:cubicBezTo>
                        <a:pt x="6238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2" name="Google Shape;9273;p73">
                  <a:extLst>
                    <a:ext uri="{FF2B5EF4-FFF2-40B4-BE49-F238E27FC236}">
                      <a16:creationId xmlns:a16="http://schemas.microsoft.com/office/drawing/2014/main" id="{A76CA261-4D1F-9C98-29B1-65901A4609C6}"/>
                    </a:ext>
                  </a:extLst>
                </p:cNvPr>
                <p:cNvSpPr/>
                <p:nvPr/>
              </p:nvSpPr>
              <p:spPr>
                <a:xfrm>
                  <a:off x="2349725" y="2725550"/>
                  <a:ext cx="1815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5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cubicBezTo>
                        <a:pt x="568" y="694"/>
                        <a:pt x="725" y="537"/>
                        <a:pt x="725" y="348"/>
                      </a:cubicBez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3" name="Google Shape;9274;p73">
                  <a:extLst>
                    <a:ext uri="{FF2B5EF4-FFF2-40B4-BE49-F238E27FC236}">
                      <a16:creationId xmlns:a16="http://schemas.microsoft.com/office/drawing/2014/main" id="{7B2183FD-EB41-E7ED-75EF-2E43A1A30732}"/>
                    </a:ext>
                  </a:extLst>
                </p:cNvPr>
                <p:cNvSpPr/>
                <p:nvPr/>
              </p:nvSpPr>
              <p:spPr>
                <a:xfrm>
                  <a:off x="2349725" y="2751550"/>
                  <a:ext cx="181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2112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79" y="2111"/>
                      </a:cubicBezTo>
                      <a:cubicBezTo>
                        <a:pt x="568" y="2111"/>
                        <a:pt x="725" y="1954"/>
                        <a:pt x="725" y="1733"/>
                      </a:cubicBezTo>
                      <a:lnTo>
                        <a:pt x="725" y="379"/>
                      </a:ln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3" name="Google Shape;9275;p73">
                <a:extLst>
                  <a:ext uri="{FF2B5EF4-FFF2-40B4-BE49-F238E27FC236}">
                    <a16:creationId xmlns:a16="http://schemas.microsoft.com/office/drawing/2014/main" id="{18BA8DF3-87B7-D7B5-BE3B-A904246D7498}"/>
                  </a:ext>
                </a:extLst>
              </p:cNvPr>
              <p:cNvGrpSpPr/>
              <p:nvPr/>
            </p:nvGrpSpPr>
            <p:grpSpPr>
              <a:xfrm>
                <a:off x="6474398" y="1748451"/>
                <a:ext cx="501965" cy="379464"/>
                <a:chOff x="3962775" y="1990700"/>
                <a:chExt cx="296975" cy="224500"/>
              </a:xfrm>
              <a:grpFill/>
            </p:grpSpPr>
            <p:sp>
              <p:nvSpPr>
                <p:cNvPr id="8006" name="Google Shape;9276;p73">
                  <a:extLst>
                    <a:ext uri="{FF2B5EF4-FFF2-40B4-BE49-F238E27FC236}">
                      <a16:creationId xmlns:a16="http://schemas.microsoft.com/office/drawing/2014/main" id="{EEC1558B-B615-540E-42DC-9BCD5AE93911}"/>
                    </a:ext>
                  </a:extLst>
                </p:cNvPr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7" name="Google Shape;9277;p73">
                  <a:extLst>
                    <a:ext uri="{FF2B5EF4-FFF2-40B4-BE49-F238E27FC236}">
                      <a16:creationId xmlns:a16="http://schemas.microsoft.com/office/drawing/2014/main" id="{8AB18E84-DEDD-5D0A-3D30-CAA1EF8BDE3F}"/>
                    </a:ext>
                  </a:extLst>
                </p:cNvPr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8" name="Google Shape;9278;p73">
                  <a:extLst>
                    <a:ext uri="{FF2B5EF4-FFF2-40B4-BE49-F238E27FC236}">
                      <a16:creationId xmlns:a16="http://schemas.microsoft.com/office/drawing/2014/main" id="{F9FDEF8D-848F-AC2A-4D7B-122E3DA946DB}"/>
                    </a:ext>
                  </a:extLst>
                </p:cNvPr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9" name="Google Shape;9279;p73">
                  <a:extLst>
                    <a:ext uri="{FF2B5EF4-FFF2-40B4-BE49-F238E27FC236}">
                      <a16:creationId xmlns:a16="http://schemas.microsoft.com/office/drawing/2014/main" id="{36B13A92-9B04-0C3A-EC8F-1B51BB3FACC6}"/>
                    </a:ext>
                  </a:extLst>
                </p:cNvPr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4" name="Google Shape;9280;p73">
                <a:extLst>
                  <a:ext uri="{FF2B5EF4-FFF2-40B4-BE49-F238E27FC236}">
                    <a16:creationId xmlns:a16="http://schemas.microsoft.com/office/drawing/2014/main" id="{9398DB23-4A44-6A46-2CE7-115FF2C61602}"/>
                  </a:ext>
                </a:extLst>
              </p:cNvPr>
              <p:cNvGrpSpPr/>
              <p:nvPr/>
            </p:nvGrpSpPr>
            <p:grpSpPr>
              <a:xfrm>
                <a:off x="6475075" y="2280968"/>
                <a:ext cx="500612" cy="500612"/>
                <a:chOff x="3963575" y="2317575"/>
                <a:chExt cx="296175" cy="296175"/>
              </a:xfrm>
              <a:grpFill/>
            </p:grpSpPr>
            <p:sp>
              <p:nvSpPr>
                <p:cNvPr id="7990" name="Google Shape;9281;p73">
                  <a:extLst>
                    <a:ext uri="{FF2B5EF4-FFF2-40B4-BE49-F238E27FC236}">
                      <a16:creationId xmlns:a16="http://schemas.microsoft.com/office/drawing/2014/main" id="{DD2C9261-C835-17E6-EEC3-1BD19FFEA609}"/>
                    </a:ext>
                  </a:extLst>
                </p:cNvPr>
                <p:cNvSpPr/>
                <p:nvPr/>
              </p:nvSpPr>
              <p:spPr>
                <a:xfrm>
                  <a:off x="3963575" y="2317575"/>
                  <a:ext cx="29617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47" extrusionOk="0">
                      <a:moveTo>
                        <a:pt x="9483" y="1418"/>
                      </a:moveTo>
                      <a:cubicBezTo>
                        <a:pt x="9672" y="1418"/>
                        <a:pt x="9830" y="1576"/>
                        <a:pt x="9830" y="1765"/>
                      </a:cubicBezTo>
                      <a:lnTo>
                        <a:pt x="9830" y="2836"/>
                      </a:lnTo>
                      <a:lnTo>
                        <a:pt x="788" y="2836"/>
                      </a:lnTo>
                      <a:lnTo>
                        <a:pt x="788" y="1765"/>
                      </a:lnTo>
                      <a:lnTo>
                        <a:pt x="725" y="1765"/>
                      </a:lnTo>
                      <a:cubicBezTo>
                        <a:pt x="725" y="1576"/>
                        <a:pt x="883" y="1418"/>
                        <a:pt x="1072" y="1418"/>
                      </a:cubicBezTo>
                      <a:lnTo>
                        <a:pt x="1418" y="1418"/>
                      </a:lnTo>
                      <a:lnTo>
                        <a:pt x="1418" y="1765"/>
                      </a:lnTo>
                      <a:cubicBezTo>
                        <a:pt x="1418" y="1954"/>
                        <a:pt x="1576" y="2143"/>
                        <a:pt x="1765" y="2143"/>
                      </a:cubicBezTo>
                      <a:cubicBezTo>
                        <a:pt x="1954" y="2143"/>
                        <a:pt x="2111" y="1954"/>
                        <a:pt x="2111" y="1765"/>
                      </a:cubicBezTo>
                      <a:lnTo>
                        <a:pt x="2111" y="1418"/>
                      </a:lnTo>
                      <a:lnTo>
                        <a:pt x="3498" y="1418"/>
                      </a:lnTo>
                      <a:lnTo>
                        <a:pt x="3498" y="1765"/>
                      </a:lnTo>
                      <a:cubicBezTo>
                        <a:pt x="3498" y="1954"/>
                        <a:pt x="3655" y="2143"/>
                        <a:pt x="3844" y="2143"/>
                      </a:cubicBezTo>
                      <a:cubicBezTo>
                        <a:pt x="4065" y="2143"/>
                        <a:pt x="4222" y="1954"/>
                        <a:pt x="4222" y="1765"/>
                      </a:cubicBezTo>
                      <a:lnTo>
                        <a:pt x="4222" y="1418"/>
                      </a:lnTo>
                      <a:lnTo>
                        <a:pt x="6333" y="1418"/>
                      </a:lnTo>
                      <a:lnTo>
                        <a:pt x="6333" y="1765"/>
                      </a:lnTo>
                      <a:cubicBezTo>
                        <a:pt x="6333" y="1954"/>
                        <a:pt x="6490" y="2143"/>
                        <a:pt x="6680" y="2143"/>
                      </a:cubicBezTo>
                      <a:cubicBezTo>
                        <a:pt x="6900" y="2143"/>
                        <a:pt x="7058" y="1954"/>
                        <a:pt x="7058" y="1765"/>
                      </a:cubicBezTo>
                      <a:lnTo>
                        <a:pt x="7058" y="1418"/>
                      </a:lnTo>
                      <a:lnTo>
                        <a:pt x="8412" y="1418"/>
                      </a:lnTo>
                      <a:lnTo>
                        <a:pt x="8412" y="1765"/>
                      </a:lnTo>
                      <a:cubicBezTo>
                        <a:pt x="8412" y="1954"/>
                        <a:pt x="8570" y="2143"/>
                        <a:pt x="8790" y="2143"/>
                      </a:cubicBezTo>
                      <a:cubicBezTo>
                        <a:pt x="8979" y="2143"/>
                        <a:pt x="9137" y="1954"/>
                        <a:pt x="9137" y="1765"/>
                      </a:cubicBezTo>
                      <a:lnTo>
                        <a:pt x="9137" y="1418"/>
                      </a:lnTo>
                      <a:close/>
                      <a:moveTo>
                        <a:pt x="9767" y="3497"/>
                      </a:moveTo>
                      <a:lnTo>
                        <a:pt x="9767" y="7026"/>
                      </a:lnTo>
                      <a:cubicBezTo>
                        <a:pt x="9641" y="7026"/>
                        <a:pt x="9546" y="6963"/>
                        <a:pt x="9420" y="6963"/>
                      </a:cubicBezTo>
                      <a:cubicBezTo>
                        <a:pt x="8066" y="6963"/>
                        <a:pt x="6963" y="8066"/>
                        <a:pt x="6963" y="9420"/>
                      </a:cubicBezTo>
                      <a:cubicBezTo>
                        <a:pt x="6963" y="9546"/>
                        <a:pt x="6963" y="9641"/>
                        <a:pt x="7026" y="9767"/>
                      </a:cubicBezTo>
                      <a:lnTo>
                        <a:pt x="1040" y="9767"/>
                      </a:lnTo>
                      <a:cubicBezTo>
                        <a:pt x="820" y="9767"/>
                        <a:pt x="662" y="9609"/>
                        <a:pt x="662" y="9420"/>
                      </a:cubicBezTo>
                      <a:lnTo>
                        <a:pt x="662" y="3497"/>
                      </a:lnTo>
                      <a:close/>
                      <a:moveTo>
                        <a:pt x="9420" y="7688"/>
                      </a:moveTo>
                      <a:cubicBezTo>
                        <a:pt x="10366" y="7688"/>
                        <a:pt x="11153" y="8475"/>
                        <a:pt x="11153" y="9420"/>
                      </a:cubicBezTo>
                      <a:cubicBezTo>
                        <a:pt x="11153" y="10397"/>
                        <a:pt x="10366" y="11185"/>
                        <a:pt x="9420" y="11185"/>
                      </a:cubicBezTo>
                      <a:cubicBezTo>
                        <a:pt x="8475" y="11185"/>
                        <a:pt x="7688" y="10397"/>
                        <a:pt x="7688" y="9420"/>
                      </a:cubicBezTo>
                      <a:cubicBezTo>
                        <a:pt x="7688" y="8475"/>
                        <a:pt x="8475" y="7688"/>
                        <a:pt x="9420" y="7688"/>
                      </a:cubicBez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lnTo>
                        <a:pt x="1387" y="725"/>
                      </a:lnTo>
                      <a:lnTo>
                        <a:pt x="1040" y="725"/>
                      </a:lnTo>
                      <a:cubicBezTo>
                        <a:pt x="442" y="725"/>
                        <a:pt x="0" y="1166"/>
                        <a:pt x="0" y="1733"/>
                      </a:cubicBezTo>
                      <a:lnTo>
                        <a:pt x="0" y="9389"/>
                      </a:lnTo>
                      <a:cubicBezTo>
                        <a:pt x="0" y="9956"/>
                        <a:pt x="473" y="10429"/>
                        <a:pt x="1040" y="10429"/>
                      </a:cubicBezTo>
                      <a:lnTo>
                        <a:pt x="7215" y="10429"/>
                      </a:lnTo>
                      <a:cubicBezTo>
                        <a:pt x="7593" y="11279"/>
                        <a:pt x="8444" y="11846"/>
                        <a:pt x="9420" y="11846"/>
                      </a:cubicBezTo>
                      <a:cubicBezTo>
                        <a:pt x="10744" y="11846"/>
                        <a:pt x="11846" y="10744"/>
                        <a:pt x="11846" y="9420"/>
                      </a:cubicBezTo>
                      <a:cubicBezTo>
                        <a:pt x="11846" y="8444"/>
                        <a:pt x="11311" y="7593"/>
                        <a:pt x="10492" y="7215"/>
                      </a:cubicBezTo>
                      <a:lnTo>
                        <a:pt x="10492" y="1733"/>
                      </a:lnTo>
                      <a:cubicBezTo>
                        <a:pt x="10492" y="1135"/>
                        <a:pt x="10019" y="725"/>
                        <a:pt x="9452" y="725"/>
                      </a:cubicBezTo>
                      <a:lnTo>
                        <a:pt x="9105" y="725"/>
                      </a:lnTo>
                      <a:lnTo>
                        <a:pt x="9105" y="347"/>
                      </a:lnTo>
                      <a:cubicBezTo>
                        <a:pt x="9105" y="158"/>
                        <a:pt x="8948" y="0"/>
                        <a:pt x="8759" y="0"/>
                      </a:cubicBezTo>
                      <a:cubicBezTo>
                        <a:pt x="8538" y="0"/>
                        <a:pt x="8381" y="158"/>
                        <a:pt x="8381" y="347"/>
                      </a:cubicBezTo>
                      <a:lnTo>
                        <a:pt x="8381" y="725"/>
                      </a:lnTo>
                      <a:lnTo>
                        <a:pt x="7026" y="725"/>
                      </a:lnTo>
                      <a:lnTo>
                        <a:pt x="7026" y="347"/>
                      </a:lnTo>
                      <a:cubicBezTo>
                        <a:pt x="7026" y="158"/>
                        <a:pt x="6869" y="0"/>
                        <a:pt x="6648" y="0"/>
                      </a:cubicBezTo>
                      <a:cubicBezTo>
                        <a:pt x="6459" y="0"/>
                        <a:pt x="6301" y="158"/>
                        <a:pt x="6301" y="347"/>
                      </a:cubicBezTo>
                      <a:lnTo>
                        <a:pt x="6301" y="725"/>
                      </a:lnTo>
                      <a:lnTo>
                        <a:pt x="4191" y="725"/>
                      </a:lnTo>
                      <a:lnTo>
                        <a:pt x="4191" y="347"/>
                      </a:lnTo>
                      <a:cubicBezTo>
                        <a:pt x="4191" y="158"/>
                        <a:pt x="4033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725"/>
                      </a:lnTo>
                      <a:lnTo>
                        <a:pt x="2080" y="725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1" name="Google Shape;9282;p73">
                  <a:extLst>
                    <a:ext uri="{FF2B5EF4-FFF2-40B4-BE49-F238E27FC236}">
                      <a16:creationId xmlns:a16="http://schemas.microsoft.com/office/drawing/2014/main" id="{4E89A96C-F071-9B0E-7BBB-BD98651B3279}"/>
                    </a:ext>
                  </a:extLst>
                </p:cNvPr>
                <p:cNvSpPr/>
                <p:nvPr/>
              </p:nvSpPr>
              <p:spPr>
                <a:xfrm>
                  <a:off x="4190400" y="2526300"/>
                  <a:ext cx="3470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71"/>
                      </a:lnTo>
                      <a:cubicBezTo>
                        <a:pt x="1" y="1260"/>
                        <a:pt x="127" y="1418"/>
                        <a:pt x="347" y="1418"/>
                      </a:cubicBezTo>
                      <a:lnTo>
                        <a:pt x="1041" y="1418"/>
                      </a:lnTo>
                      <a:cubicBezTo>
                        <a:pt x="1261" y="1418"/>
                        <a:pt x="1387" y="1260"/>
                        <a:pt x="1387" y="1071"/>
                      </a:cubicBezTo>
                      <a:cubicBezTo>
                        <a:pt x="1387" y="882"/>
                        <a:pt x="1261" y="725"/>
                        <a:pt x="1041" y="725"/>
                      </a:cubicBezTo>
                      <a:lnTo>
                        <a:pt x="694" y="725"/>
                      </a:lnTo>
                      <a:lnTo>
                        <a:pt x="694" y="347"/>
                      </a:ln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2" name="Google Shape;9283;p73">
                  <a:extLst>
                    <a:ext uri="{FF2B5EF4-FFF2-40B4-BE49-F238E27FC236}">
                      <a16:creationId xmlns:a16="http://schemas.microsoft.com/office/drawing/2014/main" id="{898AE5FD-7FC7-405B-6C10-D406503BB27B}"/>
                    </a:ext>
                  </a:extLst>
                </p:cNvPr>
                <p:cNvSpPr/>
                <p:nvPr/>
              </p:nvSpPr>
              <p:spPr>
                <a:xfrm>
                  <a:off x="3998225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3" name="Google Shape;9284;p73">
                  <a:extLst>
                    <a:ext uri="{FF2B5EF4-FFF2-40B4-BE49-F238E27FC236}">
                      <a16:creationId xmlns:a16="http://schemas.microsoft.com/office/drawing/2014/main" id="{9406AAEC-CBBE-981B-97EE-D66AD3490F4A}"/>
                    </a:ext>
                  </a:extLst>
                </p:cNvPr>
                <p:cNvSpPr/>
                <p:nvPr/>
              </p:nvSpPr>
              <p:spPr>
                <a:xfrm>
                  <a:off x="4050225" y="24215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4" name="Google Shape;9285;p73">
                  <a:extLst>
                    <a:ext uri="{FF2B5EF4-FFF2-40B4-BE49-F238E27FC236}">
                      <a16:creationId xmlns:a16="http://schemas.microsoft.com/office/drawing/2014/main" id="{E20822F8-C07C-4B7C-D5A9-8DC3C9F1DD80}"/>
                    </a:ext>
                  </a:extLst>
                </p:cNvPr>
                <p:cNvSpPr/>
                <p:nvPr/>
              </p:nvSpPr>
              <p:spPr>
                <a:xfrm>
                  <a:off x="410220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5" name="Google Shape;9286;p73">
                  <a:extLst>
                    <a:ext uri="{FF2B5EF4-FFF2-40B4-BE49-F238E27FC236}">
                      <a16:creationId xmlns:a16="http://schemas.microsoft.com/office/drawing/2014/main" id="{5CDC61B1-DE6F-3E51-F7FD-7642E7A2FC5D}"/>
                    </a:ext>
                  </a:extLst>
                </p:cNvPr>
                <p:cNvSpPr/>
                <p:nvPr/>
              </p:nvSpPr>
              <p:spPr>
                <a:xfrm>
                  <a:off x="415575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6" name="Google Shape;9287;p73">
                  <a:extLst>
                    <a:ext uri="{FF2B5EF4-FFF2-40B4-BE49-F238E27FC236}">
                      <a16:creationId xmlns:a16="http://schemas.microsoft.com/office/drawing/2014/main" id="{2146BB5D-6873-9CDD-2CD7-5D98502E3426}"/>
                    </a:ext>
                  </a:extLst>
                </p:cNvPr>
                <p:cNvSpPr/>
                <p:nvPr/>
              </p:nvSpPr>
              <p:spPr>
                <a:xfrm>
                  <a:off x="3998225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7" name="Google Shape;9288;p73">
                  <a:extLst>
                    <a:ext uri="{FF2B5EF4-FFF2-40B4-BE49-F238E27FC236}">
                      <a16:creationId xmlns:a16="http://schemas.microsoft.com/office/drawing/2014/main" id="{9C3C50EC-F9B5-8E7B-8300-5C196341E7EF}"/>
                    </a:ext>
                  </a:extLst>
                </p:cNvPr>
                <p:cNvSpPr/>
                <p:nvPr/>
              </p:nvSpPr>
              <p:spPr>
                <a:xfrm>
                  <a:off x="4050225" y="2456975"/>
                  <a:ext cx="354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8"/>
                        <a:pt x="1418" y="379"/>
                      </a:cubicBezTo>
                      <a:cubicBezTo>
                        <a:pt x="1418" y="158"/>
                        <a:pt x="1260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8" name="Google Shape;9289;p73">
                  <a:extLst>
                    <a:ext uri="{FF2B5EF4-FFF2-40B4-BE49-F238E27FC236}">
                      <a16:creationId xmlns:a16="http://schemas.microsoft.com/office/drawing/2014/main" id="{8A516234-56BE-EDEF-C9D4-34731870282B}"/>
                    </a:ext>
                  </a:extLst>
                </p:cNvPr>
                <p:cNvSpPr/>
                <p:nvPr/>
              </p:nvSpPr>
              <p:spPr>
                <a:xfrm>
                  <a:off x="410220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9" name="Google Shape;9290;p73">
                  <a:extLst>
                    <a:ext uri="{FF2B5EF4-FFF2-40B4-BE49-F238E27FC236}">
                      <a16:creationId xmlns:a16="http://schemas.microsoft.com/office/drawing/2014/main" id="{117A6277-7CE3-8A78-4D67-6997D3CD5AF7}"/>
                    </a:ext>
                  </a:extLst>
                </p:cNvPr>
                <p:cNvSpPr/>
                <p:nvPr/>
              </p:nvSpPr>
              <p:spPr>
                <a:xfrm>
                  <a:off x="415575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0" name="Google Shape;9291;p73">
                  <a:extLst>
                    <a:ext uri="{FF2B5EF4-FFF2-40B4-BE49-F238E27FC236}">
                      <a16:creationId xmlns:a16="http://schemas.microsoft.com/office/drawing/2014/main" id="{62440D44-D46D-44C3-B789-65392D842FBF}"/>
                    </a:ext>
                  </a:extLst>
                </p:cNvPr>
                <p:cNvSpPr/>
                <p:nvPr/>
              </p:nvSpPr>
              <p:spPr>
                <a:xfrm>
                  <a:off x="3998225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1" name="Google Shape;9292;p73">
                  <a:extLst>
                    <a:ext uri="{FF2B5EF4-FFF2-40B4-BE49-F238E27FC236}">
                      <a16:creationId xmlns:a16="http://schemas.microsoft.com/office/drawing/2014/main" id="{C0D7B805-06BE-193C-B418-0319C0C732CC}"/>
                    </a:ext>
                  </a:extLst>
                </p:cNvPr>
                <p:cNvSpPr/>
                <p:nvPr/>
              </p:nvSpPr>
              <p:spPr>
                <a:xfrm>
                  <a:off x="4050225" y="24916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2" name="Google Shape;9293;p73">
                  <a:extLst>
                    <a:ext uri="{FF2B5EF4-FFF2-40B4-BE49-F238E27FC236}">
                      <a16:creationId xmlns:a16="http://schemas.microsoft.com/office/drawing/2014/main" id="{FCAA9993-919C-FBBE-528C-83C263F2CA5D}"/>
                    </a:ext>
                  </a:extLst>
                </p:cNvPr>
                <p:cNvSpPr/>
                <p:nvPr/>
              </p:nvSpPr>
              <p:spPr>
                <a:xfrm>
                  <a:off x="4102200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3" name="Google Shape;9294;p73">
                  <a:extLst>
                    <a:ext uri="{FF2B5EF4-FFF2-40B4-BE49-F238E27FC236}">
                      <a16:creationId xmlns:a16="http://schemas.microsoft.com/office/drawing/2014/main" id="{0FB7B35B-5C9A-E1DE-1B1F-B972A98F7F24}"/>
                    </a:ext>
                  </a:extLst>
                </p:cNvPr>
                <p:cNvSpPr/>
                <p:nvPr/>
              </p:nvSpPr>
              <p:spPr>
                <a:xfrm>
                  <a:off x="3998225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4" name="Google Shape;9295;p73">
                  <a:extLst>
                    <a:ext uri="{FF2B5EF4-FFF2-40B4-BE49-F238E27FC236}">
                      <a16:creationId xmlns:a16="http://schemas.microsoft.com/office/drawing/2014/main" id="{054633B9-A125-B20D-B1A8-3DC5BA95EAFE}"/>
                    </a:ext>
                  </a:extLst>
                </p:cNvPr>
                <p:cNvSpPr/>
                <p:nvPr/>
              </p:nvSpPr>
              <p:spPr>
                <a:xfrm>
                  <a:off x="4050225" y="252630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05" name="Google Shape;9296;p73">
                  <a:extLst>
                    <a:ext uri="{FF2B5EF4-FFF2-40B4-BE49-F238E27FC236}">
                      <a16:creationId xmlns:a16="http://schemas.microsoft.com/office/drawing/2014/main" id="{0BACE80B-C277-3078-37FD-3947B2C6DE23}"/>
                    </a:ext>
                  </a:extLst>
                </p:cNvPr>
                <p:cNvSpPr/>
                <p:nvPr/>
              </p:nvSpPr>
              <p:spPr>
                <a:xfrm>
                  <a:off x="4102200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5" name="Google Shape;9297;p73">
                <a:extLst>
                  <a:ext uri="{FF2B5EF4-FFF2-40B4-BE49-F238E27FC236}">
                    <a16:creationId xmlns:a16="http://schemas.microsoft.com/office/drawing/2014/main" id="{D7C72D48-A77D-D859-44B1-214FC1555DC9}"/>
                  </a:ext>
                </a:extLst>
              </p:cNvPr>
              <p:cNvGrpSpPr/>
              <p:nvPr/>
            </p:nvGrpSpPr>
            <p:grpSpPr>
              <a:xfrm>
                <a:off x="6475075" y="2925316"/>
                <a:ext cx="500612" cy="499261"/>
                <a:chOff x="3962775" y="2683025"/>
                <a:chExt cx="296175" cy="295375"/>
              </a:xfrm>
              <a:grpFill/>
            </p:grpSpPr>
            <p:sp>
              <p:nvSpPr>
                <p:cNvPr id="7987" name="Google Shape;9298;p73">
                  <a:extLst>
                    <a:ext uri="{FF2B5EF4-FFF2-40B4-BE49-F238E27FC236}">
                      <a16:creationId xmlns:a16="http://schemas.microsoft.com/office/drawing/2014/main" id="{E2A0D141-207B-4054-878F-352100B351F4}"/>
                    </a:ext>
                  </a:extLst>
                </p:cNvPr>
                <p:cNvSpPr/>
                <p:nvPr/>
              </p:nvSpPr>
              <p:spPr>
                <a:xfrm>
                  <a:off x="3962775" y="2838200"/>
                  <a:ext cx="296175" cy="1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5608" extrusionOk="0">
                      <a:moveTo>
                        <a:pt x="3530" y="3466"/>
                      </a:moveTo>
                      <a:lnTo>
                        <a:pt x="3530" y="4883"/>
                      </a:lnTo>
                      <a:lnTo>
                        <a:pt x="757" y="4883"/>
                      </a:lnTo>
                      <a:lnTo>
                        <a:pt x="757" y="3466"/>
                      </a:lnTo>
                      <a:close/>
                      <a:moveTo>
                        <a:pt x="7688" y="725"/>
                      </a:moveTo>
                      <a:lnTo>
                        <a:pt x="7688" y="4883"/>
                      </a:lnTo>
                      <a:lnTo>
                        <a:pt x="4223" y="4883"/>
                      </a:lnTo>
                      <a:lnTo>
                        <a:pt x="4223" y="725"/>
                      </a:lnTo>
                      <a:close/>
                      <a:moveTo>
                        <a:pt x="11185" y="2111"/>
                      </a:moveTo>
                      <a:lnTo>
                        <a:pt x="11185" y="4883"/>
                      </a:lnTo>
                      <a:lnTo>
                        <a:pt x="8381" y="4883"/>
                      </a:lnTo>
                      <a:lnTo>
                        <a:pt x="8381" y="2111"/>
                      </a:lnTo>
                      <a:close/>
                      <a:moveTo>
                        <a:pt x="3845" y="0"/>
                      </a:moveTo>
                      <a:cubicBezTo>
                        <a:pt x="3656" y="0"/>
                        <a:pt x="3498" y="158"/>
                        <a:pt x="3498" y="378"/>
                      </a:cubicBezTo>
                      <a:lnTo>
                        <a:pt x="3498" y="2804"/>
                      </a:lnTo>
                      <a:lnTo>
                        <a:pt x="348" y="2804"/>
                      </a:lnTo>
                      <a:cubicBezTo>
                        <a:pt x="158" y="2804"/>
                        <a:pt x="1" y="2962"/>
                        <a:pt x="1" y="3151"/>
                      </a:cubicBezTo>
                      <a:lnTo>
                        <a:pt x="1" y="5261"/>
                      </a:lnTo>
                      <a:cubicBezTo>
                        <a:pt x="1" y="5450"/>
                        <a:pt x="158" y="5608"/>
                        <a:pt x="348" y="5608"/>
                      </a:cubicBezTo>
                      <a:lnTo>
                        <a:pt x="11500" y="5608"/>
                      </a:lnTo>
                      <a:cubicBezTo>
                        <a:pt x="11689" y="5608"/>
                        <a:pt x="11847" y="5450"/>
                        <a:pt x="11847" y="5261"/>
                      </a:cubicBezTo>
                      <a:lnTo>
                        <a:pt x="11847" y="1733"/>
                      </a:lnTo>
                      <a:cubicBezTo>
                        <a:pt x="11847" y="1544"/>
                        <a:pt x="11689" y="1386"/>
                        <a:pt x="11532" y="1386"/>
                      </a:cubicBezTo>
                      <a:lnTo>
                        <a:pt x="8381" y="1386"/>
                      </a:lnTo>
                      <a:lnTo>
                        <a:pt x="8381" y="378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8" name="Google Shape;9299;p73">
                  <a:extLst>
                    <a:ext uri="{FF2B5EF4-FFF2-40B4-BE49-F238E27FC236}">
                      <a16:creationId xmlns:a16="http://schemas.microsoft.com/office/drawing/2014/main" id="{D3376B3B-494D-7884-C587-06A6166DD0D5}"/>
                    </a:ext>
                  </a:extLst>
                </p:cNvPr>
                <p:cNvSpPr/>
                <p:nvPr/>
              </p:nvSpPr>
              <p:spPr>
                <a:xfrm>
                  <a:off x="4051000" y="268302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62"/>
                      </a:moveTo>
                      <a:cubicBezTo>
                        <a:pt x="2804" y="662"/>
                        <a:pt x="3120" y="977"/>
                        <a:pt x="3120" y="1387"/>
                      </a:cubicBezTo>
                      <a:cubicBezTo>
                        <a:pt x="3120" y="1765"/>
                        <a:pt x="2804" y="2080"/>
                        <a:pt x="2426" y="2080"/>
                      </a:cubicBezTo>
                      <a:cubicBezTo>
                        <a:pt x="2017" y="2080"/>
                        <a:pt x="1702" y="1765"/>
                        <a:pt x="1702" y="1387"/>
                      </a:cubicBezTo>
                      <a:cubicBezTo>
                        <a:pt x="1702" y="977"/>
                        <a:pt x="2017" y="662"/>
                        <a:pt x="2426" y="662"/>
                      </a:cubicBezTo>
                      <a:close/>
                      <a:moveTo>
                        <a:pt x="2426" y="2742"/>
                      </a:moveTo>
                      <a:cubicBezTo>
                        <a:pt x="3340" y="2742"/>
                        <a:pt x="4128" y="3529"/>
                        <a:pt x="4128" y="4474"/>
                      </a:cubicBezTo>
                      <a:lnTo>
                        <a:pt x="4128" y="4852"/>
                      </a:lnTo>
                      <a:lnTo>
                        <a:pt x="694" y="4852"/>
                      </a:lnTo>
                      <a:lnTo>
                        <a:pt x="694" y="4474"/>
                      </a:lnTo>
                      <a:cubicBezTo>
                        <a:pt x="694" y="3498"/>
                        <a:pt x="1481" y="2742"/>
                        <a:pt x="2426" y="2742"/>
                      </a:cubicBezTo>
                      <a:close/>
                      <a:moveTo>
                        <a:pt x="2489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3"/>
                        <a:pt x="1229" y="2049"/>
                        <a:pt x="1450" y="2269"/>
                      </a:cubicBezTo>
                      <a:cubicBezTo>
                        <a:pt x="568" y="2679"/>
                        <a:pt x="1" y="3498"/>
                        <a:pt x="1" y="4474"/>
                      </a:cubicBezTo>
                      <a:lnTo>
                        <a:pt x="1" y="5199"/>
                      </a:lnTo>
                      <a:cubicBezTo>
                        <a:pt x="1" y="5388"/>
                        <a:pt x="158" y="5546"/>
                        <a:pt x="379" y="5546"/>
                      </a:cubicBezTo>
                      <a:lnTo>
                        <a:pt x="4537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48" y="2679"/>
                        <a:pt x="3529" y="2269"/>
                      </a:cubicBezTo>
                      <a:cubicBezTo>
                        <a:pt x="3750" y="2049"/>
                        <a:pt x="3876" y="1733"/>
                        <a:pt x="3876" y="1387"/>
                      </a:cubicBezTo>
                      <a:cubicBezTo>
                        <a:pt x="3876" y="631"/>
                        <a:pt x="3246" y="1"/>
                        <a:pt x="248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9" name="Google Shape;9300;p73">
                  <a:extLst>
                    <a:ext uri="{FF2B5EF4-FFF2-40B4-BE49-F238E27FC236}">
                      <a16:creationId xmlns:a16="http://schemas.microsoft.com/office/drawing/2014/main" id="{13996433-F7C5-8FF7-AAF6-8CBFE47009C6}"/>
                    </a:ext>
                  </a:extLst>
                </p:cNvPr>
                <p:cNvSpPr/>
                <p:nvPr/>
              </p:nvSpPr>
              <p:spPr>
                <a:xfrm>
                  <a:off x="4084875" y="2873200"/>
                  <a:ext cx="5280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791" extrusionOk="0">
                      <a:moveTo>
                        <a:pt x="1095" y="0"/>
                      </a:moveTo>
                      <a:cubicBezTo>
                        <a:pt x="1001" y="0"/>
                        <a:pt x="903" y="28"/>
                        <a:pt x="819" y="112"/>
                      </a:cubicBezTo>
                      <a:lnTo>
                        <a:pt x="126" y="805"/>
                      </a:lnTo>
                      <a:cubicBezTo>
                        <a:pt x="0" y="931"/>
                        <a:pt x="0" y="1184"/>
                        <a:pt x="126" y="1278"/>
                      </a:cubicBezTo>
                      <a:cubicBezTo>
                        <a:pt x="205" y="1341"/>
                        <a:pt x="292" y="1373"/>
                        <a:pt x="378" y="1373"/>
                      </a:cubicBezTo>
                      <a:cubicBezTo>
                        <a:pt x="465" y="1373"/>
                        <a:pt x="552" y="1341"/>
                        <a:pt x="630" y="1278"/>
                      </a:cubicBezTo>
                      <a:lnTo>
                        <a:pt x="756" y="1184"/>
                      </a:lnTo>
                      <a:lnTo>
                        <a:pt x="756" y="2066"/>
                      </a:lnTo>
                      <a:lnTo>
                        <a:pt x="378" y="2066"/>
                      </a:lnTo>
                      <a:cubicBezTo>
                        <a:pt x="189" y="2066"/>
                        <a:pt x="32" y="2223"/>
                        <a:pt x="32" y="2444"/>
                      </a:cubicBezTo>
                      <a:cubicBezTo>
                        <a:pt x="32" y="2633"/>
                        <a:pt x="189" y="2790"/>
                        <a:pt x="378" y="2790"/>
                      </a:cubicBezTo>
                      <a:lnTo>
                        <a:pt x="1765" y="2790"/>
                      </a:lnTo>
                      <a:cubicBezTo>
                        <a:pt x="1954" y="2790"/>
                        <a:pt x="2111" y="2633"/>
                        <a:pt x="2111" y="2444"/>
                      </a:cubicBezTo>
                      <a:cubicBezTo>
                        <a:pt x="2111" y="2223"/>
                        <a:pt x="1954" y="2066"/>
                        <a:pt x="1765" y="2066"/>
                      </a:cubicBezTo>
                      <a:lnTo>
                        <a:pt x="1418" y="2066"/>
                      </a:lnTo>
                      <a:lnTo>
                        <a:pt x="1418" y="333"/>
                      </a:lnTo>
                      <a:cubicBezTo>
                        <a:pt x="1418" y="175"/>
                        <a:pt x="1323" y="81"/>
                        <a:pt x="1229" y="18"/>
                      </a:cubicBezTo>
                      <a:cubicBezTo>
                        <a:pt x="1187" y="7"/>
                        <a:pt x="1141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76" name="Google Shape;9301;p73">
                <a:extLst>
                  <a:ext uri="{FF2B5EF4-FFF2-40B4-BE49-F238E27FC236}">
                    <a16:creationId xmlns:a16="http://schemas.microsoft.com/office/drawing/2014/main" id="{150C9052-B195-E02D-DDFE-D25351BDF76F}"/>
                  </a:ext>
                </a:extLst>
              </p:cNvPr>
              <p:cNvSpPr/>
              <p:nvPr/>
            </p:nvSpPr>
            <p:spPr>
              <a:xfrm>
                <a:off x="9643409" y="1688548"/>
                <a:ext cx="507290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77" name="Google Shape;9302;p73">
                <a:extLst>
                  <a:ext uri="{FF2B5EF4-FFF2-40B4-BE49-F238E27FC236}">
                    <a16:creationId xmlns:a16="http://schemas.microsoft.com/office/drawing/2014/main" id="{CE1EA691-69A5-1814-38EB-DAE26359DC99}"/>
                  </a:ext>
                </a:extLst>
              </p:cNvPr>
              <p:cNvGrpSpPr/>
              <p:nvPr/>
            </p:nvGrpSpPr>
            <p:grpSpPr>
              <a:xfrm>
                <a:off x="9647501" y="2281645"/>
                <a:ext cx="499261" cy="499261"/>
                <a:chOff x="5775900" y="2308125"/>
                <a:chExt cx="295375" cy="295375"/>
              </a:xfrm>
              <a:grpFill/>
            </p:grpSpPr>
            <p:sp>
              <p:nvSpPr>
                <p:cNvPr id="7982" name="Google Shape;9303;p73">
                  <a:extLst>
                    <a:ext uri="{FF2B5EF4-FFF2-40B4-BE49-F238E27FC236}">
                      <a16:creationId xmlns:a16="http://schemas.microsoft.com/office/drawing/2014/main" id="{BC17FE3E-B5C4-1F20-7CA2-012A908599B0}"/>
                    </a:ext>
                  </a:extLst>
                </p:cNvPr>
                <p:cNvSpPr/>
                <p:nvPr/>
              </p:nvSpPr>
              <p:spPr>
                <a:xfrm>
                  <a:off x="5984625" y="2482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cubicBezTo>
                        <a:pt x="567" y="725"/>
                        <a:pt x="725" y="568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3" name="Google Shape;9304;p73">
                  <a:extLst>
                    <a:ext uri="{FF2B5EF4-FFF2-40B4-BE49-F238E27FC236}">
                      <a16:creationId xmlns:a16="http://schemas.microsoft.com/office/drawing/2014/main" id="{A150E3C3-FAE5-EA7B-84DC-BDBBCAF2F532}"/>
                    </a:ext>
                  </a:extLst>
                </p:cNvPr>
                <p:cNvSpPr/>
                <p:nvPr/>
              </p:nvSpPr>
              <p:spPr>
                <a:xfrm>
                  <a:off x="5775900" y="2308125"/>
                  <a:ext cx="2953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815" extrusionOk="0">
                      <a:moveTo>
                        <a:pt x="7845" y="725"/>
                      </a:moveTo>
                      <a:cubicBezTo>
                        <a:pt x="7719" y="914"/>
                        <a:pt x="7656" y="1166"/>
                        <a:pt x="7656" y="1450"/>
                      </a:cubicBezTo>
                      <a:cubicBezTo>
                        <a:pt x="7656" y="1670"/>
                        <a:pt x="7719" y="1922"/>
                        <a:pt x="7845" y="2143"/>
                      </a:cubicBezTo>
                      <a:lnTo>
                        <a:pt x="1387" y="2143"/>
                      </a:lnTo>
                      <a:cubicBezTo>
                        <a:pt x="1009" y="2143"/>
                        <a:pt x="694" y="1828"/>
                        <a:pt x="694" y="1450"/>
                      </a:cubicBezTo>
                      <a:cubicBezTo>
                        <a:pt x="694" y="1040"/>
                        <a:pt x="1009" y="725"/>
                        <a:pt x="1387" y="725"/>
                      </a:cubicBezTo>
                      <a:close/>
                      <a:moveTo>
                        <a:pt x="6112" y="6994"/>
                      </a:moveTo>
                      <a:cubicBezTo>
                        <a:pt x="5955" y="7183"/>
                        <a:pt x="5829" y="7436"/>
                        <a:pt x="5766" y="7719"/>
                      </a:cubicBezTo>
                      <a:lnTo>
                        <a:pt x="3466" y="7719"/>
                      </a:lnTo>
                      <a:lnTo>
                        <a:pt x="3466" y="6994"/>
                      </a:lnTo>
                      <a:close/>
                      <a:moveTo>
                        <a:pt x="694" y="2678"/>
                      </a:moveTo>
                      <a:cubicBezTo>
                        <a:pt x="883" y="2773"/>
                        <a:pt x="1103" y="2867"/>
                        <a:pt x="1387" y="2867"/>
                      </a:cubicBezTo>
                      <a:lnTo>
                        <a:pt x="1387" y="10460"/>
                      </a:lnTo>
                      <a:cubicBezTo>
                        <a:pt x="1009" y="10460"/>
                        <a:pt x="694" y="10145"/>
                        <a:pt x="694" y="9767"/>
                      </a:cubicBezTo>
                      <a:lnTo>
                        <a:pt x="694" y="2678"/>
                      </a:lnTo>
                      <a:close/>
                      <a:moveTo>
                        <a:pt x="8381" y="2836"/>
                      </a:moveTo>
                      <a:lnTo>
                        <a:pt x="8381" y="5608"/>
                      </a:lnTo>
                      <a:cubicBezTo>
                        <a:pt x="7814" y="5703"/>
                        <a:pt x="7247" y="5923"/>
                        <a:pt x="6774" y="6301"/>
                      </a:cubicBezTo>
                      <a:lnTo>
                        <a:pt x="3151" y="6301"/>
                      </a:lnTo>
                      <a:cubicBezTo>
                        <a:pt x="2962" y="6301"/>
                        <a:pt x="2804" y="6459"/>
                        <a:pt x="2804" y="6648"/>
                      </a:cubicBezTo>
                      <a:lnTo>
                        <a:pt x="2804" y="8034"/>
                      </a:lnTo>
                      <a:cubicBezTo>
                        <a:pt x="2804" y="8223"/>
                        <a:pt x="2962" y="8381"/>
                        <a:pt x="3151" y="8381"/>
                      </a:cubicBezTo>
                      <a:lnTo>
                        <a:pt x="5640" y="8381"/>
                      </a:lnTo>
                      <a:lnTo>
                        <a:pt x="5640" y="8727"/>
                      </a:lnTo>
                      <a:cubicBezTo>
                        <a:pt x="5640" y="9357"/>
                        <a:pt x="5829" y="9956"/>
                        <a:pt x="6144" y="10492"/>
                      </a:cubicBezTo>
                      <a:lnTo>
                        <a:pt x="2080" y="10492"/>
                      </a:lnTo>
                      <a:lnTo>
                        <a:pt x="2080" y="10460"/>
                      </a:lnTo>
                      <a:lnTo>
                        <a:pt x="2080" y="2836"/>
                      </a:lnTo>
                      <a:close/>
                      <a:moveTo>
                        <a:pt x="8727" y="6301"/>
                      </a:moveTo>
                      <a:cubicBezTo>
                        <a:pt x="10050" y="6301"/>
                        <a:pt x="11153" y="7404"/>
                        <a:pt x="11153" y="8727"/>
                      </a:cubicBezTo>
                      <a:cubicBezTo>
                        <a:pt x="11153" y="10082"/>
                        <a:pt x="10050" y="11216"/>
                        <a:pt x="8727" y="11216"/>
                      </a:cubicBezTo>
                      <a:cubicBezTo>
                        <a:pt x="7373" y="11216"/>
                        <a:pt x="6270" y="10113"/>
                        <a:pt x="6270" y="8727"/>
                      </a:cubicBezTo>
                      <a:cubicBezTo>
                        <a:pt x="6270" y="7373"/>
                        <a:pt x="7373" y="6301"/>
                        <a:pt x="8727" y="6301"/>
                      </a:cubicBezTo>
                      <a:close/>
                      <a:moveTo>
                        <a:pt x="1387" y="0"/>
                      </a:moveTo>
                      <a:cubicBezTo>
                        <a:pt x="630" y="0"/>
                        <a:pt x="0" y="630"/>
                        <a:pt x="0" y="1355"/>
                      </a:cubicBezTo>
                      <a:lnTo>
                        <a:pt x="0" y="9704"/>
                      </a:lnTo>
                      <a:cubicBezTo>
                        <a:pt x="0" y="10460"/>
                        <a:pt x="630" y="11090"/>
                        <a:pt x="1387" y="11090"/>
                      </a:cubicBezTo>
                      <a:lnTo>
                        <a:pt x="6742" y="11090"/>
                      </a:lnTo>
                      <a:cubicBezTo>
                        <a:pt x="7310" y="11563"/>
                        <a:pt x="8003" y="11815"/>
                        <a:pt x="8727" y="11815"/>
                      </a:cubicBezTo>
                      <a:cubicBezTo>
                        <a:pt x="10460" y="11815"/>
                        <a:pt x="11815" y="10334"/>
                        <a:pt x="11815" y="8664"/>
                      </a:cubicBezTo>
                      <a:cubicBezTo>
                        <a:pt x="11815" y="7120"/>
                        <a:pt x="10618" y="5829"/>
                        <a:pt x="9074" y="5608"/>
                      </a:cubicBezTo>
                      <a:lnTo>
                        <a:pt x="9074" y="2458"/>
                      </a:lnTo>
                      <a:cubicBezTo>
                        <a:pt x="9074" y="2269"/>
                        <a:pt x="9042" y="2143"/>
                        <a:pt x="8822" y="2080"/>
                      </a:cubicBezTo>
                      <a:cubicBezTo>
                        <a:pt x="8538" y="1985"/>
                        <a:pt x="8349" y="1733"/>
                        <a:pt x="8349" y="1418"/>
                      </a:cubicBezTo>
                      <a:cubicBezTo>
                        <a:pt x="8349" y="1135"/>
                        <a:pt x="8538" y="851"/>
                        <a:pt x="8822" y="725"/>
                      </a:cubicBezTo>
                      <a:cubicBezTo>
                        <a:pt x="8979" y="694"/>
                        <a:pt x="9074" y="536"/>
                        <a:pt x="9074" y="410"/>
                      </a:cubicBezTo>
                      <a:lnTo>
                        <a:pt x="9074" y="347"/>
                      </a:lnTo>
                      <a:cubicBezTo>
                        <a:pt x="9074" y="158"/>
                        <a:pt x="8916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4" name="Google Shape;9305;p73">
                  <a:extLst>
                    <a:ext uri="{FF2B5EF4-FFF2-40B4-BE49-F238E27FC236}">
                      <a16:creationId xmlns:a16="http://schemas.microsoft.com/office/drawing/2014/main" id="{B315B1A4-6072-8F07-DFDB-A3CFE3C73A6C}"/>
                    </a:ext>
                  </a:extLst>
                </p:cNvPr>
                <p:cNvSpPr/>
                <p:nvPr/>
              </p:nvSpPr>
              <p:spPr>
                <a:xfrm>
                  <a:off x="5984625" y="2508975"/>
                  <a:ext cx="18125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458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2111"/>
                      </a:lnTo>
                      <a:cubicBezTo>
                        <a:pt x="0" y="2300"/>
                        <a:pt x="158" y="2458"/>
                        <a:pt x="378" y="2458"/>
                      </a:cubicBezTo>
                      <a:cubicBezTo>
                        <a:pt x="567" y="2458"/>
                        <a:pt x="725" y="2300"/>
                        <a:pt x="725" y="2111"/>
                      </a:cubicBezTo>
                      <a:lnTo>
                        <a:pt x="725" y="347"/>
                      </a:ln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5" name="Google Shape;9306;p73">
                  <a:extLst>
                    <a:ext uri="{FF2B5EF4-FFF2-40B4-BE49-F238E27FC236}">
                      <a16:creationId xmlns:a16="http://schemas.microsoft.com/office/drawing/2014/main" id="{DC288C6A-AAAA-D8E1-1837-2922E7E47A75}"/>
                    </a:ext>
                  </a:extLst>
                </p:cNvPr>
                <p:cNvSpPr/>
                <p:nvPr/>
              </p:nvSpPr>
              <p:spPr>
                <a:xfrm>
                  <a:off x="5845200" y="239555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694"/>
                        <a:pt x="347" y="694"/>
                      </a:cubicBezTo>
                      <a:lnTo>
                        <a:pt x="4569" y="694"/>
                      </a:lnTo>
                      <a:cubicBezTo>
                        <a:pt x="4758" y="694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6" name="Google Shape;9307;p73">
                  <a:extLst>
                    <a:ext uri="{FF2B5EF4-FFF2-40B4-BE49-F238E27FC236}">
                      <a16:creationId xmlns:a16="http://schemas.microsoft.com/office/drawing/2014/main" id="{E08C66B4-0B70-DF53-6F47-3DC82C1F8E82}"/>
                    </a:ext>
                  </a:extLst>
                </p:cNvPr>
                <p:cNvSpPr/>
                <p:nvPr/>
              </p:nvSpPr>
              <p:spPr>
                <a:xfrm>
                  <a:off x="5845200" y="243100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569" y="693"/>
                      </a:lnTo>
                      <a:cubicBezTo>
                        <a:pt x="4758" y="693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78" name="Google Shape;9308;p73">
                <a:extLst>
                  <a:ext uri="{FF2B5EF4-FFF2-40B4-BE49-F238E27FC236}">
                    <a16:creationId xmlns:a16="http://schemas.microsoft.com/office/drawing/2014/main" id="{79C5A905-0C40-30BD-22FB-2C11D695793B}"/>
                  </a:ext>
                </a:extLst>
              </p:cNvPr>
              <p:cNvGrpSpPr/>
              <p:nvPr/>
            </p:nvGrpSpPr>
            <p:grpSpPr>
              <a:xfrm>
                <a:off x="9677461" y="2924641"/>
                <a:ext cx="439341" cy="500612"/>
                <a:chOff x="5794025" y="2673575"/>
                <a:chExt cx="259925" cy="296175"/>
              </a:xfrm>
              <a:grpFill/>
            </p:grpSpPr>
            <p:sp>
              <p:nvSpPr>
                <p:cNvPr id="7980" name="Google Shape;9309;p73">
                  <a:extLst>
                    <a:ext uri="{FF2B5EF4-FFF2-40B4-BE49-F238E27FC236}">
                      <a16:creationId xmlns:a16="http://schemas.microsoft.com/office/drawing/2014/main" id="{C746E165-3AE3-6844-7E74-5F82465C1A5E}"/>
                    </a:ext>
                  </a:extLst>
                </p:cNvPr>
                <p:cNvSpPr/>
                <p:nvPr/>
              </p:nvSpPr>
              <p:spPr>
                <a:xfrm>
                  <a:off x="5794025" y="2673575"/>
                  <a:ext cx="25992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47" extrusionOk="0">
                      <a:moveTo>
                        <a:pt x="5860" y="694"/>
                      </a:moveTo>
                      <a:cubicBezTo>
                        <a:pt x="7089" y="694"/>
                        <a:pt x="8097" y="1639"/>
                        <a:pt x="8254" y="2805"/>
                      </a:cubicBezTo>
                      <a:cubicBezTo>
                        <a:pt x="8160" y="2773"/>
                        <a:pt x="8065" y="2773"/>
                        <a:pt x="7939" y="2773"/>
                      </a:cubicBezTo>
                      <a:lnTo>
                        <a:pt x="7561" y="2773"/>
                      </a:lnTo>
                      <a:cubicBezTo>
                        <a:pt x="7404" y="1985"/>
                        <a:pt x="6679" y="1387"/>
                        <a:pt x="5860" y="1387"/>
                      </a:cubicBezTo>
                      <a:lnTo>
                        <a:pt x="4474" y="1387"/>
                      </a:lnTo>
                      <a:cubicBezTo>
                        <a:pt x="3655" y="1387"/>
                        <a:pt x="2930" y="1985"/>
                        <a:pt x="2804" y="2773"/>
                      </a:cubicBezTo>
                      <a:lnTo>
                        <a:pt x="2394" y="2773"/>
                      </a:lnTo>
                      <a:cubicBezTo>
                        <a:pt x="2268" y="2773"/>
                        <a:pt x="2142" y="2773"/>
                        <a:pt x="2079" y="2805"/>
                      </a:cubicBezTo>
                      <a:cubicBezTo>
                        <a:pt x="2237" y="1639"/>
                        <a:pt x="3277" y="694"/>
                        <a:pt x="4474" y="694"/>
                      </a:cubicBezTo>
                      <a:close/>
                      <a:moveTo>
                        <a:pt x="6206" y="2143"/>
                      </a:moveTo>
                      <a:cubicBezTo>
                        <a:pt x="6616" y="2300"/>
                        <a:pt x="6931" y="2647"/>
                        <a:pt x="6931" y="3120"/>
                      </a:cubicBezTo>
                      <a:lnTo>
                        <a:pt x="6931" y="3403"/>
                      </a:lnTo>
                      <a:cubicBezTo>
                        <a:pt x="6522" y="3246"/>
                        <a:pt x="6206" y="2899"/>
                        <a:pt x="6206" y="2427"/>
                      </a:cubicBezTo>
                      <a:lnTo>
                        <a:pt x="6206" y="2143"/>
                      </a:lnTo>
                      <a:close/>
                      <a:moveTo>
                        <a:pt x="5513" y="2080"/>
                      </a:moveTo>
                      <a:lnTo>
                        <a:pt x="5513" y="2427"/>
                      </a:lnTo>
                      <a:cubicBezTo>
                        <a:pt x="5513" y="3025"/>
                        <a:pt x="5041" y="3435"/>
                        <a:pt x="4474" y="3435"/>
                      </a:cubicBezTo>
                      <a:lnTo>
                        <a:pt x="3466" y="3435"/>
                      </a:lnTo>
                      <a:lnTo>
                        <a:pt x="3466" y="3088"/>
                      </a:lnTo>
                      <a:cubicBezTo>
                        <a:pt x="3466" y="2490"/>
                        <a:pt x="3938" y="2080"/>
                        <a:pt x="4474" y="2080"/>
                      </a:cubicBezTo>
                      <a:close/>
                      <a:moveTo>
                        <a:pt x="2741" y="3435"/>
                      </a:moveTo>
                      <a:lnTo>
                        <a:pt x="2741" y="5451"/>
                      </a:lnTo>
                      <a:cubicBezTo>
                        <a:pt x="2363" y="5293"/>
                        <a:pt x="2048" y="4947"/>
                        <a:pt x="2048" y="4474"/>
                      </a:cubicBezTo>
                      <a:lnTo>
                        <a:pt x="2048" y="3813"/>
                      </a:lnTo>
                      <a:cubicBezTo>
                        <a:pt x="2048" y="3592"/>
                        <a:pt x="2205" y="3435"/>
                        <a:pt x="2394" y="3435"/>
                      </a:cubicBezTo>
                      <a:close/>
                      <a:moveTo>
                        <a:pt x="7939" y="3498"/>
                      </a:moveTo>
                      <a:cubicBezTo>
                        <a:pt x="8160" y="3498"/>
                        <a:pt x="8317" y="3655"/>
                        <a:pt x="8317" y="3844"/>
                      </a:cubicBezTo>
                      <a:lnTo>
                        <a:pt x="8317" y="4506"/>
                      </a:lnTo>
                      <a:cubicBezTo>
                        <a:pt x="8317" y="4947"/>
                        <a:pt x="8034" y="5325"/>
                        <a:pt x="7593" y="5482"/>
                      </a:cubicBezTo>
                      <a:lnTo>
                        <a:pt x="7593" y="3498"/>
                      </a:lnTo>
                      <a:close/>
                      <a:moveTo>
                        <a:pt x="5891" y="3435"/>
                      </a:moveTo>
                      <a:cubicBezTo>
                        <a:pt x="6143" y="3750"/>
                        <a:pt x="6522" y="4033"/>
                        <a:pt x="6931" y="4128"/>
                      </a:cubicBezTo>
                      <a:lnTo>
                        <a:pt x="6931" y="5892"/>
                      </a:lnTo>
                      <a:cubicBezTo>
                        <a:pt x="6931" y="6491"/>
                        <a:pt x="6459" y="6900"/>
                        <a:pt x="5891" y="6900"/>
                      </a:cubicBezTo>
                      <a:lnTo>
                        <a:pt x="4505" y="6900"/>
                      </a:lnTo>
                      <a:cubicBezTo>
                        <a:pt x="3938" y="6900"/>
                        <a:pt x="3497" y="6428"/>
                        <a:pt x="3497" y="5892"/>
                      </a:cubicBezTo>
                      <a:lnTo>
                        <a:pt x="3497" y="4159"/>
                      </a:lnTo>
                      <a:lnTo>
                        <a:pt x="4505" y="4159"/>
                      </a:lnTo>
                      <a:cubicBezTo>
                        <a:pt x="5072" y="4159"/>
                        <a:pt x="5576" y="3876"/>
                        <a:pt x="5891" y="3435"/>
                      </a:cubicBezTo>
                      <a:close/>
                      <a:moveTo>
                        <a:pt x="6238" y="7593"/>
                      </a:moveTo>
                      <a:cubicBezTo>
                        <a:pt x="6333" y="7782"/>
                        <a:pt x="6459" y="7971"/>
                        <a:pt x="6616" y="8097"/>
                      </a:cubicBezTo>
                      <a:lnTo>
                        <a:pt x="5198" y="9547"/>
                      </a:lnTo>
                      <a:lnTo>
                        <a:pt x="3718" y="8097"/>
                      </a:lnTo>
                      <a:cubicBezTo>
                        <a:pt x="3875" y="7971"/>
                        <a:pt x="4033" y="7782"/>
                        <a:pt x="4096" y="7593"/>
                      </a:cubicBezTo>
                      <a:cubicBezTo>
                        <a:pt x="4190" y="7625"/>
                        <a:pt x="4379" y="7625"/>
                        <a:pt x="4474" y="7625"/>
                      </a:cubicBezTo>
                      <a:lnTo>
                        <a:pt x="5860" y="7625"/>
                      </a:lnTo>
                      <a:cubicBezTo>
                        <a:pt x="5986" y="7625"/>
                        <a:pt x="6143" y="7625"/>
                        <a:pt x="6238" y="7593"/>
                      </a:cubicBezTo>
                      <a:close/>
                      <a:moveTo>
                        <a:pt x="2961" y="8318"/>
                      </a:moveTo>
                      <a:lnTo>
                        <a:pt x="4852" y="10177"/>
                      </a:lnTo>
                      <a:lnTo>
                        <a:pt x="4852" y="11122"/>
                      </a:lnTo>
                      <a:lnTo>
                        <a:pt x="662" y="11122"/>
                      </a:lnTo>
                      <a:lnTo>
                        <a:pt x="662" y="9358"/>
                      </a:lnTo>
                      <a:cubicBezTo>
                        <a:pt x="662" y="8759"/>
                        <a:pt x="1134" y="8318"/>
                        <a:pt x="1701" y="8318"/>
                      </a:cubicBezTo>
                      <a:close/>
                      <a:moveTo>
                        <a:pt x="8664" y="8318"/>
                      </a:moveTo>
                      <a:cubicBezTo>
                        <a:pt x="9262" y="8318"/>
                        <a:pt x="9672" y="8790"/>
                        <a:pt x="9672" y="9358"/>
                      </a:cubicBezTo>
                      <a:lnTo>
                        <a:pt x="9672" y="11122"/>
                      </a:lnTo>
                      <a:lnTo>
                        <a:pt x="5513" y="11122"/>
                      </a:lnTo>
                      <a:lnTo>
                        <a:pt x="5513" y="10177"/>
                      </a:lnTo>
                      <a:lnTo>
                        <a:pt x="7404" y="8318"/>
                      </a:lnTo>
                      <a:close/>
                      <a:moveTo>
                        <a:pt x="4537" y="1"/>
                      </a:moveTo>
                      <a:cubicBezTo>
                        <a:pt x="2804" y="1"/>
                        <a:pt x="1418" y="1418"/>
                        <a:pt x="1418" y="3120"/>
                      </a:cubicBezTo>
                      <a:lnTo>
                        <a:pt x="1418" y="4506"/>
                      </a:lnTo>
                      <a:cubicBezTo>
                        <a:pt x="1418" y="5356"/>
                        <a:pt x="2048" y="6050"/>
                        <a:pt x="2835" y="6207"/>
                      </a:cubicBezTo>
                      <a:cubicBezTo>
                        <a:pt x="2898" y="6648"/>
                        <a:pt x="3151" y="7026"/>
                        <a:pt x="3497" y="7278"/>
                      </a:cubicBezTo>
                      <a:cubicBezTo>
                        <a:pt x="3466" y="7467"/>
                        <a:pt x="3308" y="7625"/>
                        <a:pt x="3119" y="7625"/>
                      </a:cubicBezTo>
                      <a:lnTo>
                        <a:pt x="1733" y="7625"/>
                      </a:lnTo>
                      <a:cubicBezTo>
                        <a:pt x="788" y="7625"/>
                        <a:pt x="0" y="8412"/>
                        <a:pt x="0" y="9358"/>
                      </a:cubicBezTo>
                      <a:lnTo>
                        <a:pt x="0" y="11468"/>
                      </a:lnTo>
                      <a:cubicBezTo>
                        <a:pt x="0" y="11689"/>
                        <a:pt x="158" y="11846"/>
                        <a:pt x="347" y="11846"/>
                      </a:cubicBezTo>
                      <a:lnTo>
                        <a:pt x="10050" y="11846"/>
                      </a:lnTo>
                      <a:cubicBezTo>
                        <a:pt x="10239" y="11846"/>
                        <a:pt x="10397" y="11689"/>
                        <a:pt x="10397" y="11468"/>
                      </a:cubicBezTo>
                      <a:lnTo>
                        <a:pt x="10397" y="9358"/>
                      </a:lnTo>
                      <a:cubicBezTo>
                        <a:pt x="10397" y="8412"/>
                        <a:pt x="9609" y="7625"/>
                        <a:pt x="8664" y="7625"/>
                      </a:cubicBezTo>
                      <a:lnTo>
                        <a:pt x="7278" y="7625"/>
                      </a:lnTo>
                      <a:cubicBezTo>
                        <a:pt x="7089" y="7625"/>
                        <a:pt x="6931" y="7467"/>
                        <a:pt x="6931" y="7278"/>
                      </a:cubicBezTo>
                      <a:cubicBezTo>
                        <a:pt x="7278" y="7026"/>
                        <a:pt x="7530" y="6648"/>
                        <a:pt x="7593" y="6207"/>
                      </a:cubicBezTo>
                      <a:cubicBezTo>
                        <a:pt x="8380" y="6050"/>
                        <a:pt x="9010" y="5325"/>
                        <a:pt x="9010" y="4506"/>
                      </a:cubicBezTo>
                      <a:lnTo>
                        <a:pt x="9010" y="3120"/>
                      </a:lnTo>
                      <a:cubicBezTo>
                        <a:pt x="9010" y="1387"/>
                        <a:pt x="7593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1" name="Google Shape;9310;p73">
                  <a:extLst>
                    <a:ext uri="{FF2B5EF4-FFF2-40B4-BE49-F238E27FC236}">
                      <a16:creationId xmlns:a16="http://schemas.microsoft.com/office/drawing/2014/main" id="{9ACCEF98-6952-A32E-D190-BA958DFEF06A}"/>
                    </a:ext>
                  </a:extLst>
                </p:cNvPr>
                <p:cNvSpPr/>
                <p:nvPr/>
              </p:nvSpPr>
              <p:spPr>
                <a:xfrm>
                  <a:off x="5967300" y="2915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79" name="Google Shape;9311;p73">
                <a:extLst>
                  <a:ext uri="{FF2B5EF4-FFF2-40B4-BE49-F238E27FC236}">
                    <a16:creationId xmlns:a16="http://schemas.microsoft.com/office/drawing/2014/main" id="{A476CC23-16B9-D065-55BC-5A14AD222F6A}"/>
                  </a:ext>
                </a:extLst>
              </p:cNvPr>
              <p:cNvSpPr/>
              <p:nvPr/>
            </p:nvSpPr>
            <p:spPr>
              <a:xfrm>
                <a:off x="10926070" y="2281639"/>
                <a:ext cx="500612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5" extrusionOk="0">
                    <a:moveTo>
                      <a:pt x="5892" y="693"/>
                    </a:moveTo>
                    <a:cubicBezTo>
                      <a:pt x="6491" y="693"/>
                      <a:pt x="6932" y="1134"/>
                      <a:pt x="6932" y="1701"/>
                    </a:cubicBezTo>
                    <a:cubicBezTo>
                      <a:pt x="6932" y="2269"/>
                      <a:pt x="6459" y="2710"/>
                      <a:pt x="5892" y="2710"/>
                    </a:cubicBezTo>
                    <a:cubicBezTo>
                      <a:pt x="5325" y="2710"/>
                      <a:pt x="4884" y="2269"/>
                      <a:pt x="4884" y="1701"/>
                    </a:cubicBezTo>
                    <a:cubicBezTo>
                      <a:pt x="4884" y="1134"/>
                      <a:pt x="5325" y="693"/>
                      <a:pt x="5892" y="693"/>
                    </a:cubicBezTo>
                    <a:close/>
                    <a:moveTo>
                      <a:pt x="5892" y="3466"/>
                    </a:moveTo>
                    <a:cubicBezTo>
                      <a:pt x="6176" y="3466"/>
                      <a:pt x="6428" y="3497"/>
                      <a:pt x="6680" y="3592"/>
                    </a:cubicBezTo>
                    <a:lnTo>
                      <a:pt x="5892" y="4631"/>
                    </a:lnTo>
                    <a:lnTo>
                      <a:pt x="5104" y="3592"/>
                    </a:lnTo>
                    <a:cubicBezTo>
                      <a:pt x="5357" y="3529"/>
                      <a:pt x="5609" y="3466"/>
                      <a:pt x="5892" y="3466"/>
                    </a:cubicBezTo>
                    <a:close/>
                    <a:moveTo>
                      <a:pt x="4222" y="2048"/>
                    </a:moveTo>
                    <a:cubicBezTo>
                      <a:pt x="4285" y="2426"/>
                      <a:pt x="4474" y="2710"/>
                      <a:pt x="4726" y="2962"/>
                    </a:cubicBezTo>
                    <a:cubicBezTo>
                      <a:pt x="4632" y="2993"/>
                      <a:pt x="4537" y="3056"/>
                      <a:pt x="4443" y="3088"/>
                    </a:cubicBezTo>
                    <a:cubicBezTo>
                      <a:pt x="4443" y="3088"/>
                      <a:pt x="4411" y="3088"/>
                      <a:pt x="4411" y="3119"/>
                    </a:cubicBezTo>
                    <a:cubicBezTo>
                      <a:pt x="3403" y="3623"/>
                      <a:pt x="2773" y="4694"/>
                      <a:pt x="2773" y="5829"/>
                    </a:cubicBezTo>
                    <a:lnTo>
                      <a:pt x="2773" y="6207"/>
                    </a:lnTo>
                    <a:lnTo>
                      <a:pt x="2143" y="6207"/>
                    </a:lnTo>
                    <a:lnTo>
                      <a:pt x="2647" y="2300"/>
                    </a:lnTo>
                    <a:cubicBezTo>
                      <a:pt x="2679" y="2174"/>
                      <a:pt x="2836" y="2048"/>
                      <a:pt x="2962" y="2048"/>
                    </a:cubicBezTo>
                    <a:close/>
                    <a:moveTo>
                      <a:pt x="4474" y="3907"/>
                    </a:moveTo>
                    <a:lnTo>
                      <a:pt x="5546" y="5325"/>
                    </a:lnTo>
                    <a:lnTo>
                      <a:pt x="5546" y="6238"/>
                    </a:lnTo>
                    <a:lnTo>
                      <a:pt x="3466" y="6238"/>
                    </a:lnTo>
                    <a:lnTo>
                      <a:pt x="3466" y="5892"/>
                    </a:lnTo>
                    <a:cubicBezTo>
                      <a:pt x="3466" y="5041"/>
                      <a:pt x="3844" y="4348"/>
                      <a:pt x="4474" y="3907"/>
                    </a:cubicBezTo>
                    <a:close/>
                    <a:moveTo>
                      <a:pt x="7278" y="3907"/>
                    </a:moveTo>
                    <a:cubicBezTo>
                      <a:pt x="7908" y="4348"/>
                      <a:pt x="8318" y="5104"/>
                      <a:pt x="8318" y="5892"/>
                    </a:cubicBezTo>
                    <a:lnTo>
                      <a:pt x="8318" y="6238"/>
                    </a:lnTo>
                    <a:lnTo>
                      <a:pt x="6207" y="6238"/>
                    </a:lnTo>
                    <a:lnTo>
                      <a:pt x="6207" y="5325"/>
                    </a:lnTo>
                    <a:lnTo>
                      <a:pt x="7278" y="3907"/>
                    </a:lnTo>
                    <a:close/>
                    <a:moveTo>
                      <a:pt x="8854" y="2048"/>
                    </a:moveTo>
                    <a:cubicBezTo>
                      <a:pt x="9011" y="2048"/>
                      <a:pt x="9137" y="2143"/>
                      <a:pt x="9169" y="2300"/>
                    </a:cubicBezTo>
                    <a:lnTo>
                      <a:pt x="9673" y="6238"/>
                    </a:lnTo>
                    <a:lnTo>
                      <a:pt x="9043" y="6238"/>
                    </a:lnTo>
                    <a:lnTo>
                      <a:pt x="9043" y="5860"/>
                    </a:lnTo>
                    <a:cubicBezTo>
                      <a:pt x="9043" y="4694"/>
                      <a:pt x="8381" y="3655"/>
                      <a:pt x="7436" y="3151"/>
                    </a:cubicBezTo>
                    <a:cubicBezTo>
                      <a:pt x="7436" y="3151"/>
                      <a:pt x="7404" y="3151"/>
                      <a:pt x="7404" y="3119"/>
                    </a:cubicBezTo>
                    <a:cubicBezTo>
                      <a:pt x="7310" y="3088"/>
                      <a:pt x="7184" y="3056"/>
                      <a:pt x="7121" y="2993"/>
                    </a:cubicBezTo>
                    <a:cubicBezTo>
                      <a:pt x="7310" y="2773"/>
                      <a:pt x="7530" y="2458"/>
                      <a:pt x="7593" y="2048"/>
                    </a:cubicBezTo>
                    <a:close/>
                    <a:moveTo>
                      <a:pt x="10744" y="6900"/>
                    </a:moveTo>
                    <a:cubicBezTo>
                      <a:pt x="10933" y="6900"/>
                      <a:pt x="11090" y="7057"/>
                      <a:pt x="11090" y="7246"/>
                    </a:cubicBezTo>
                    <a:cubicBezTo>
                      <a:pt x="11090" y="7435"/>
                      <a:pt x="10933" y="7624"/>
                      <a:pt x="10744" y="7624"/>
                    </a:cubicBezTo>
                    <a:lnTo>
                      <a:pt x="1009" y="7624"/>
                    </a:lnTo>
                    <a:cubicBezTo>
                      <a:pt x="820" y="7624"/>
                      <a:pt x="662" y="7435"/>
                      <a:pt x="662" y="7246"/>
                    </a:cubicBezTo>
                    <a:cubicBezTo>
                      <a:pt x="662" y="7057"/>
                      <a:pt x="820" y="6900"/>
                      <a:pt x="1009" y="6900"/>
                    </a:cubicBezTo>
                    <a:close/>
                    <a:moveTo>
                      <a:pt x="10397" y="8317"/>
                    </a:moveTo>
                    <a:lnTo>
                      <a:pt x="10397" y="11121"/>
                    </a:lnTo>
                    <a:lnTo>
                      <a:pt x="1387" y="11121"/>
                    </a:lnTo>
                    <a:lnTo>
                      <a:pt x="1387" y="8317"/>
                    </a:lnTo>
                    <a:close/>
                    <a:moveTo>
                      <a:pt x="5892" y="0"/>
                    </a:moveTo>
                    <a:cubicBezTo>
                      <a:pt x="5073" y="0"/>
                      <a:pt x="4380" y="599"/>
                      <a:pt x="4222" y="1386"/>
                    </a:cubicBezTo>
                    <a:lnTo>
                      <a:pt x="2962" y="1386"/>
                    </a:lnTo>
                    <a:cubicBezTo>
                      <a:pt x="2458" y="1386"/>
                      <a:pt x="2080" y="1701"/>
                      <a:pt x="1954" y="2143"/>
                    </a:cubicBezTo>
                    <a:lnTo>
                      <a:pt x="1954" y="2174"/>
                    </a:lnTo>
                    <a:lnTo>
                      <a:pt x="1450" y="6238"/>
                    </a:lnTo>
                    <a:lnTo>
                      <a:pt x="1072" y="6238"/>
                    </a:lnTo>
                    <a:cubicBezTo>
                      <a:pt x="473" y="6238"/>
                      <a:pt x="1" y="6711"/>
                      <a:pt x="1" y="7246"/>
                    </a:cubicBezTo>
                    <a:cubicBezTo>
                      <a:pt x="1" y="7719"/>
                      <a:pt x="316" y="8065"/>
                      <a:pt x="694" y="8254"/>
                    </a:cubicBezTo>
                    <a:lnTo>
                      <a:pt x="694" y="11468"/>
                    </a:lnTo>
                    <a:cubicBezTo>
                      <a:pt x="694" y="11657"/>
                      <a:pt x="851" y="11815"/>
                      <a:pt x="1040" y="11815"/>
                    </a:cubicBezTo>
                    <a:lnTo>
                      <a:pt x="10775" y="11815"/>
                    </a:lnTo>
                    <a:cubicBezTo>
                      <a:pt x="10996" y="11815"/>
                      <a:pt x="11153" y="11657"/>
                      <a:pt x="11153" y="11468"/>
                    </a:cubicBezTo>
                    <a:lnTo>
                      <a:pt x="11153" y="8254"/>
                    </a:lnTo>
                    <a:cubicBezTo>
                      <a:pt x="11531" y="8065"/>
                      <a:pt x="11847" y="7719"/>
                      <a:pt x="11847" y="7246"/>
                    </a:cubicBezTo>
                    <a:cubicBezTo>
                      <a:pt x="11815" y="6711"/>
                      <a:pt x="11342" y="6238"/>
                      <a:pt x="10744" y="6238"/>
                    </a:cubicBezTo>
                    <a:lnTo>
                      <a:pt x="10366" y="6238"/>
                    </a:lnTo>
                    <a:lnTo>
                      <a:pt x="9830" y="2174"/>
                    </a:lnTo>
                    <a:lnTo>
                      <a:pt x="9830" y="2143"/>
                    </a:lnTo>
                    <a:cubicBezTo>
                      <a:pt x="9736" y="1701"/>
                      <a:pt x="9295" y="1386"/>
                      <a:pt x="8854" y="1386"/>
                    </a:cubicBezTo>
                    <a:lnTo>
                      <a:pt x="7593" y="1386"/>
                    </a:lnTo>
                    <a:cubicBezTo>
                      <a:pt x="7436" y="599"/>
                      <a:pt x="6711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28" name="Group 7627">
              <a:extLst>
                <a:ext uri="{FF2B5EF4-FFF2-40B4-BE49-F238E27FC236}">
                  <a16:creationId xmlns:a16="http://schemas.microsoft.com/office/drawing/2014/main" id="{2C9C54B9-AA87-E004-DF6E-48A9ECC6FD76}"/>
                </a:ext>
              </a:extLst>
            </p:cNvPr>
            <p:cNvGrpSpPr/>
            <p:nvPr/>
          </p:nvGrpSpPr>
          <p:grpSpPr>
            <a:xfrm>
              <a:off x="764236" y="3833082"/>
              <a:ext cx="10663528" cy="1739406"/>
              <a:chOff x="763919" y="3746993"/>
              <a:chExt cx="10663528" cy="1739406"/>
            </a:xfrm>
            <a:grpFill/>
          </p:grpSpPr>
          <p:grpSp>
            <p:nvGrpSpPr>
              <p:cNvPr id="7629" name="Google Shape;9312;p73">
                <a:extLst>
                  <a:ext uri="{FF2B5EF4-FFF2-40B4-BE49-F238E27FC236}">
                    <a16:creationId xmlns:a16="http://schemas.microsoft.com/office/drawing/2014/main" id="{2D2D5B12-392A-B646-EE9A-15528EDF72AD}"/>
                  </a:ext>
                </a:extLst>
              </p:cNvPr>
              <p:cNvGrpSpPr/>
              <p:nvPr/>
            </p:nvGrpSpPr>
            <p:grpSpPr>
              <a:xfrm>
                <a:off x="765249" y="3749233"/>
                <a:ext cx="503276" cy="497908"/>
                <a:chOff x="581525" y="3254850"/>
                <a:chExt cx="297750" cy="294575"/>
              </a:xfrm>
              <a:grpFill/>
            </p:grpSpPr>
            <p:sp>
              <p:nvSpPr>
                <p:cNvPr id="7927" name="Google Shape;9313;p73">
                  <a:extLst>
                    <a:ext uri="{FF2B5EF4-FFF2-40B4-BE49-F238E27FC236}">
                      <a16:creationId xmlns:a16="http://schemas.microsoft.com/office/drawing/2014/main" id="{288DD6C5-8EAE-3814-4669-636073884202}"/>
                    </a:ext>
                  </a:extLst>
                </p:cNvPr>
                <p:cNvSpPr/>
                <p:nvPr/>
              </p:nvSpPr>
              <p:spPr>
                <a:xfrm>
                  <a:off x="616950" y="3358025"/>
                  <a:ext cx="890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3466" extrusionOk="0">
                      <a:moveTo>
                        <a:pt x="1797" y="0"/>
                      </a:moveTo>
                      <a:cubicBezTo>
                        <a:pt x="789" y="0"/>
                        <a:pt x="1" y="788"/>
                        <a:pt x="1" y="1733"/>
                      </a:cubicBezTo>
                      <a:cubicBezTo>
                        <a:pt x="1" y="2710"/>
                        <a:pt x="789" y="3466"/>
                        <a:pt x="1797" y="3466"/>
                      </a:cubicBezTo>
                      <a:cubicBezTo>
                        <a:pt x="2773" y="3466"/>
                        <a:pt x="3561" y="2710"/>
                        <a:pt x="3561" y="1733"/>
                      </a:cubicBezTo>
                      <a:cubicBezTo>
                        <a:pt x="3561" y="788"/>
                        <a:pt x="2773" y="0"/>
                        <a:pt x="1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8" name="Google Shape;9314;p73">
                  <a:extLst>
                    <a:ext uri="{FF2B5EF4-FFF2-40B4-BE49-F238E27FC236}">
                      <a16:creationId xmlns:a16="http://schemas.microsoft.com/office/drawing/2014/main" id="{4163354F-4BAA-007E-B7C3-08AB66FA7ACD}"/>
                    </a:ext>
                  </a:extLst>
                </p:cNvPr>
                <p:cNvSpPr/>
                <p:nvPr/>
              </p:nvSpPr>
              <p:spPr>
                <a:xfrm>
                  <a:off x="721725" y="32548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355"/>
                      </a:moveTo>
                      <a:cubicBezTo>
                        <a:pt x="3749" y="1355"/>
                        <a:pt x="4159" y="1827"/>
                        <a:pt x="4159" y="2363"/>
                      </a:cubicBezTo>
                      <a:cubicBezTo>
                        <a:pt x="4159" y="2773"/>
                        <a:pt x="3970" y="3119"/>
                        <a:pt x="3623" y="3277"/>
                      </a:cubicBezTo>
                      <a:cubicBezTo>
                        <a:pt x="3529" y="3308"/>
                        <a:pt x="3497" y="3434"/>
                        <a:pt x="3497" y="3560"/>
                      </a:cubicBezTo>
                      <a:cubicBezTo>
                        <a:pt x="3497" y="3749"/>
                        <a:pt x="3340" y="3907"/>
                        <a:pt x="3151" y="3907"/>
                      </a:cubicBezTo>
                      <a:cubicBezTo>
                        <a:pt x="2962" y="3907"/>
                        <a:pt x="2804" y="3749"/>
                        <a:pt x="2804" y="3560"/>
                      </a:cubicBezTo>
                      <a:cubicBezTo>
                        <a:pt x="2804" y="3151"/>
                        <a:pt x="2993" y="2836"/>
                        <a:pt x="3308" y="2647"/>
                      </a:cubicBezTo>
                      <a:cubicBezTo>
                        <a:pt x="3434" y="2552"/>
                        <a:pt x="3497" y="2458"/>
                        <a:pt x="3497" y="2332"/>
                      </a:cubicBezTo>
                      <a:cubicBezTo>
                        <a:pt x="3497" y="2143"/>
                        <a:pt x="3340" y="1953"/>
                        <a:pt x="3151" y="1953"/>
                      </a:cubicBezTo>
                      <a:cubicBezTo>
                        <a:pt x="2962" y="1953"/>
                        <a:pt x="2804" y="2143"/>
                        <a:pt x="2804" y="2332"/>
                      </a:cubicBezTo>
                      <a:cubicBezTo>
                        <a:pt x="2804" y="2521"/>
                        <a:pt x="2646" y="2678"/>
                        <a:pt x="2426" y="2678"/>
                      </a:cubicBezTo>
                      <a:cubicBezTo>
                        <a:pt x="2237" y="2678"/>
                        <a:pt x="2079" y="2521"/>
                        <a:pt x="2079" y="2332"/>
                      </a:cubicBezTo>
                      <a:cubicBezTo>
                        <a:pt x="2079" y="1827"/>
                        <a:pt x="2552" y="1355"/>
                        <a:pt x="3151" y="1355"/>
                      </a:cubicBezTo>
                      <a:close/>
                      <a:moveTo>
                        <a:pt x="3151" y="4096"/>
                      </a:moveTo>
                      <a:cubicBezTo>
                        <a:pt x="3340" y="4096"/>
                        <a:pt x="3497" y="4253"/>
                        <a:pt x="3497" y="4442"/>
                      </a:cubicBezTo>
                      <a:cubicBezTo>
                        <a:pt x="3497" y="4663"/>
                        <a:pt x="3340" y="4820"/>
                        <a:pt x="3151" y="4820"/>
                      </a:cubicBezTo>
                      <a:cubicBezTo>
                        <a:pt x="2962" y="4820"/>
                        <a:pt x="2804" y="4663"/>
                        <a:pt x="2804" y="4442"/>
                      </a:cubicBezTo>
                      <a:cubicBezTo>
                        <a:pt x="2804" y="4253"/>
                        <a:pt x="2962" y="4096"/>
                        <a:pt x="3151" y="4096"/>
                      </a:cubicBezTo>
                      <a:close/>
                      <a:moveTo>
                        <a:pt x="3182" y="0"/>
                      </a:moveTo>
                      <a:cubicBezTo>
                        <a:pt x="1481" y="0"/>
                        <a:pt x="63" y="1418"/>
                        <a:pt x="63" y="3119"/>
                      </a:cubicBezTo>
                      <a:cubicBezTo>
                        <a:pt x="63" y="3655"/>
                        <a:pt x="189" y="4159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47" y="6238"/>
                        <a:pt x="473" y="6238"/>
                      </a:cubicBezTo>
                      <a:lnTo>
                        <a:pt x="1764" y="5892"/>
                      </a:lnTo>
                      <a:cubicBezTo>
                        <a:pt x="2205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789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9" name="Google Shape;9315;p73">
                  <a:extLst>
                    <a:ext uri="{FF2B5EF4-FFF2-40B4-BE49-F238E27FC236}">
                      <a16:creationId xmlns:a16="http://schemas.microsoft.com/office/drawing/2014/main" id="{D1279EA7-BAD0-67D7-3A95-4B3E56D466F7}"/>
                    </a:ext>
                  </a:extLst>
                </p:cNvPr>
                <p:cNvSpPr/>
                <p:nvPr/>
              </p:nvSpPr>
              <p:spPr>
                <a:xfrm>
                  <a:off x="581525" y="3440725"/>
                  <a:ext cx="1575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8" extrusionOk="0">
                      <a:moveTo>
                        <a:pt x="1355" y="0"/>
                      </a:moveTo>
                      <a:cubicBezTo>
                        <a:pt x="567" y="567"/>
                        <a:pt x="0" y="1513"/>
                        <a:pt x="0" y="2584"/>
                      </a:cubicBezTo>
                      <a:lnTo>
                        <a:pt x="0" y="4001"/>
                      </a:lnTo>
                      <a:cubicBezTo>
                        <a:pt x="63" y="4190"/>
                        <a:pt x="221" y="4348"/>
                        <a:pt x="410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1" y="4190"/>
                        <a:pt x="6301" y="4001"/>
                      </a:cubicBezTo>
                      <a:lnTo>
                        <a:pt x="6301" y="2584"/>
                      </a:lnTo>
                      <a:cubicBezTo>
                        <a:pt x="6301" y="1513"/>
                        <a:pt x="5797" y="599"/>
                        <a:pt x="4978" y="0"/>
                      </a:cubicBezTo>
                      <a:cubicBezTo>
                        <a:pt x="4537" y="536"/>
                        <a:pt x="3875" y="851"/>
                        <a:pt x="3151" y="851"/>
                      </a:cubicBezTo>
                      <a:cubicBezTo>
                        <a:pt x="2458" y="851"/>
                        <a:pt x="1796" y="536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0" name="Google Shape;9316;p73">
                <a:extLst>
                  <a:ext uri="{FF2B5EF4-FFF2-40B4-BE49-F238E27FC236}">
                    <a16:creationId xmlns:a16="http://schemas.microsoft.com/office/drawing/2014/main" id="{BCF6A6C2-858D-7296-2564-8597AC4ED3AF}"/>
                  </a:ext>
                </a:extLst>
              </p:cNvPr>
              <p:cNvGrpSpPr/>
              <p:nvPr/>
            </p:nvGrpSpPr>
            <p:grpSpPr>
              <a:xfrm>
                <a:off x="763919" y="4376911"/>
                <a:ext cx="505937" cy="502642"/>
                <a:chOff x="580725" y="3617925"/>
                <a:chExt cx="299325" cy="297375"/>
              </a:xfrm>
              <a:grpFill/>
            </p:grpSpPr>
            <p:sp>
              <p:nvSpPr>
                <p:cNvPr id="7922" name="Google Shape;9317;p73">
                  <a:extLst>
                    <a:ext uri="{FF2B5EF4-FFF2-40B4-BE49-F238E27FC236}">
                      <a16:creationId xmlns:a16="http://schemas.microsoft.com/office/drawing/2014/main" id="{5E373748-5442-BDBE-BE96-05C2F27E1481}"/>
                    </a:ext>
                  </a:extLst>
                </p:cNvPr>
                <p:cNvSpPr/>
                <p:nvPr/>
              </p:nvSpPr>
              <p:spPr>
                <a:xfrm>
                  <a:off x="6090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1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41" y="2048"/>
                      </a:cubicBezTo>
                      <a:cubicBezTo>
                        <a:pt x="1608" y="2048"/>
                        <a:pt x="2049" y="1607"/>
                        <a:pt x="2049" y="1040"/>
                      </a:cubicBezTo>
                      <a:cubicBezTo>
                        <a:pt x="2049" y="473"/>
                        <a:pt x="160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3" name="Google Shape;9318;p73">
                  <a:extLst>
                    <a:ext uri="{FF2B5EF4-FFF2-40B4-BE49-F238E27FC236}">
                      <a16:creationId xmlns:a16="http://schemas.microsoft.com/office/drawing/2014/main" id="{78667AC1-5E62-0314-05EE-3BDA3155C6BA}"/>
                    </a:ext>
                  </a:extLst>
                </p:cNvPr>
                <p:cNvSpPr/>
                <p:nvPr/>
              </p:nvSpPr>
              <p:spPr>
                <a:xfrm>
                  <a:off x="668950" y="3617925"/>
                  <a:ext cx="122875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179" extrusionOk="0"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72"/>
                      </a:cubicBezTo>
                      <a:lnTo>
                        <a:pt x="0" y="1797"/>
                      </a:lnTo>
                      <a:cubicBezTo>
                        <a:pt x="0" y="2364"/>
                        <a:pt x="473" y="2805"/>
                        <a:pt x="1040" y="2805"/>
                      </a:cubicBezTo>
                      <a:lnTo>
                        <a:pt x="2300" y="2805"/>
                      </a:lnTo>
                      <a:lnTo>
                        <a:pt x="3592" y="4097"/>
                      </a:lnTo>
                      <a:cubicBezTo>
                        <a:pt x="3672" y="4156"/>
                        <a:pt x="3764" y="4178"/>
                        <a:pt x="3853" y="4178"/>
                      </a:cubicBezTo>
                      <a:cubicBezTo>
                        <a:pt x="3905" y="4178"/>
                        <a:pt x="3955" y="4171"/>
                        <a:pt x="4001" y="4160"/>
                      </a:cubicBezTo>
                      <a:cubicBezTo>
                        <a:pt x="4127" y="4097"/>
                        <a:pt x="4190" y="3939"/>
                        <a:pt x="4190" y="3844"/>
                      </a:cubicBezTo>
                      <a:lnTo>
                        <a:pt x="4190" y="2742"/>
                      </a:lnTo>
                      <a:cubicBezTo>
                        <a:pt x="4600" y="2584"/>
                        <a:pt x="4915" y="2206"/>
                        <a:pt x="4915" y="1734"/>
                      </a:cubicBezTo>
                      <a:lnTo>
                        <a:pt x="4915" y="1072"/>
                      </a:lnTo>
                      <a:cubicBezTo>
                        <a:pt x="4915" y="473"/>
                        <a:pt x="4411" y="1"/>
                        <a:pt x="38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4" name="Google Shape;9319;p73">
                  <a:extLst>
                    <a:ext uri="{FF2B5EF4-FFF2-40B4-BE49-F238E27FC236}">
                      <a16:creationId xmlns:a16="http://schemas.microsoft.com/office/drawing/2014/main" id="{5DC2ECFB-E2DF-EBED-EABB-115C3FD3D616}"/>
                    </a:ext>
                  </a:extLst>
                </p:cNvPr>
                <p:cNvSpPr/>
                <p:nvPr/>
              </p:nvSpPr>
              <p:spPr>
                <a:xfrm>
                  <a:off x="580725" y="3721900"/>
                  <a:ext cx="141800" cy="19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681" extrusionOk="0">
                      <a:moveTo>
                        <a:pt x="3340" y="4506"/>
                      </a:moveTo>
                      <a:lnTo>
                        <a:pt x="3718" y="5577"/>
                      </a:lnTo>
                      <a:lnTo>
                        <a:pt x="1229" y="5577"/>
                      </a:lnTo>
                      <a:lnTo>
                        <a:pt x="1450" y="4600"/>
                      </a:lnTo>
                      <a:lnTo>
                        <a:pt x="1450" y="4506"/>
                      </a:lnTo>
                      <a:close/>
                      <a:moveTo>
                        <a:pt x="1450" y="1"/>
                      </a:moveTo>
                      <a:cubicBezTo>
                        <a:pt x="1135" y="1"/>
                        <a:pt x="883" y="221"/>
                        <a:pt x="788" y="505"/>
                      </a:cubicBezTo>
                      <a:lnTo>
                        <a:pt x="95" y="3624"/>
                      </a:lnTo>
                      <a:cubicBezTo>
                        <a:pt x="1" y="4096"/>
                        <a:pt x="316" y="4506"/>
                        <a:pt x="757" y="4506"/>
                      </a:cubicBezTo>
                      <a:lnTo>
                        <a:pt x="95" y="7247"/>
                      </a:lnTo>
                      <a:cubicBezTo>
                        <a:pt x="32" y="7436"/>
                        <a:pt x="158" y="7593"/>
                        <a:pt x="316" y="7656"/>
                      </a:cubicBezTo>
                      <a:cubicBezTo>
                        <a:pt x="350" y="7668"/>
                        <a:pt x="383" y="7673"/>
                        <a:pt x="415" y="7673"/>
                      </a:cubicBezTo>
                      <a:cubicBezTo>
                        <a:pt x="559" y="7673"/>
                        <a:pt x="679" y="7565"/>
                        <a:pt x="757" y="7436"/>
                      </a:cubicBezTo>
                      <a:lnTo>
                        <a:pt x="1040" y="6301"/>
                      </a:lnTo>
                      <a:lnTo>
                        <a:pt x="3939" y="6301"/>
                      </a:lnTo>
                      <a:lnTo>
                        <a:pt x="4254" y="7152"/>
                      </a:lnTo>
                      <a:cubicBezTo>
                        <a:pt x="4358" y="7492"/>
                        <a:pt x="4637" y="7680"/>
                        <a:pt x="4908" y="7680"/>
                      </a:cubicBezTo>
                      <a:cubicBezTo>
                        <a:pt x="4964" y="7680"/>
                        <a:pt x="5019" y="7672"/>
                        <a:pt x="5073" y="7656"/>
                      </a:cubicBezTo>
                      <a:cubicBezTo>
                        <a:pt x="5451" y="7593"/>
                        <a:pt x="5672" y="7184"/>
                        <a:pt x="5609" y="6837"/>
                      </a:cubicBezTo>
                      <a:lnTo>
                        <a:pt x="4569" y="3687"/>
                      </a:lnTo>
                      <a:cubicBezTo>
                        <a:pt x="4506" y="3372"/>
                        <a:pt x="4222" y="3183"/>
                        <a:pt x="3907" y="3183"/>
                      </a:cubicBezTo>
                      <a:lnTo>
                        <a:pt x="3183" y="3183"/>
                      </a:lnTo>
                      <a:cubicBezTo>
                        <a:pt x="2994" y="3183"/>
                        <a:pt x="2836" y="3025"/>
                        <a:pt x="2836" y="2836"/>
                      </a:cubicBezTo>
                      <a:cubicBezTo>
                        <a:pt x="2836" y="2615"/>
                        <a:pt x="2994" y="2458"/>
                        <a:pt x="3183" y="2458"/>
                      </a:cubicBezTo>
                      <a:lnTo>
                        <a:pt x="4222" y="2458"/>
                      </a:lnTo>
                      <a:cubicBezTo>
                        <a:pt x="4600" y="2458"/>
                        <a:pt x="4915" y="2143"/>
                        <a:pt x="4915" y="1765"/>
                      </a:cubicBezTo>
                      <a:cubicBezTo>
                        <a:pt x="4915" y="1355"/>
                        <a:pt x="4600" y="1040"/>
                        <a:pt x="4222" y="1040"/>
                      </a:cubicBezTo>
                      <a:lnTo>
                        <a:pt x="2332" y="1040"/>
                      </a:lnTo>
                      <a:lnTo>
                        <a:pt x="2080" y="379"/>
                      </a:lnTo>
                      <a:cubicBezTo>
                        <a:pt x="1985" y="158"/>
                        <a:pt x="1733" y="1"/>
                        <a:pt x="14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5" name="Google Shape;9320;p73">
                  <a:extLst>
                    <a:ext uri="{FF2B5EF4-FFF2-40B4-BE49-F238E27FC236}">
                      <a16:creationId xmlns:a16="http://schemas.microsoft.com/office/drawing/2014/main" id="{8C903D58-12D1-1E6E-B44B-11E225285173}"/>
                    </a:ext>
                  </a:extLst>
                </p:cNvPr>
                <p:cNvSpPr/>
                <p:nvPr/>
              </p:nvSpPr>
              <p:spPr>
                <a:xfrm>
                  <a:off x="8004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09" y="0"/>
                      </a:moveTo>
                      <a:cubicBezTo>
                        <a:pt x="442" y="0"/>
                        <a:pt x="1" y="473"/>
                        <a:pt x="1" y="1040"/>
                      </a:cubicBezTo>
                      <a:cubicBezTo>
                        <a:pt x="1" y="1607"/>
                        <a:pt x="442" y="2048"/>
                        <a:pt x="1009" y="2048"/>
                      </a:cubicBezTo>
                      <a:cubicBezTo>
                        <a:pt x="1576" y="2048"/>
                        <a:pt x="2048" y="1607"/>
                        <a:pt x="2048" y="1040"/>
                      </a:cubicBez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6" name="Google Shape;9321;p73">
                  <a:extLst>
                    <a:ext uri="{FF2B5EF4-FFF2-40B4-BE49-F238E27FC236}">
                      <a16:creationId xmlns:a16="http://schemas.microsoft.com/office/drawing/2014/main" id="{B0DF762E-E8D3-8417-CB91-2F96F58DC6B4}"/>
                    </a:ext>
                  </a:extLst>
                </p:cNvPr>
                <p:cNvSpPr/>
                <p:nvPr/>
              </p:nvSpPr>
              <p:spPr>
                <a:xfrm>
                  <a:off x="738250" y="3722700"/>
                  <a:ext cx="141800" cy="1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704" extrusionOk="0">
                      <a:moveTo>
                        <a:pt x="4222" y="4474"/>
                      </a:moveTo>
                      <a:lnTo>
                        <a:pt x="4222" y="4568"/>
                      </a:lnTo>
                      <a:lnTo>
                        <a:pt x="4443" y="5545"/>
                      </a:lnTo>
                      <a:lnTo>
                        <a:pt x="1985" y="5545"/>
                      </a:lnTo>
                      <a:lnTo>
                        <a:pt x="2332" y="4474"/>
                      </a:lnTo>
                      <a:close/>
                      <a:moveTo>
                        <a:pt x="4222" y="0"/>
                      </a:moveTo>
                      <a:cubicBezTo>
                        <a:pt x="3939" y="0"/>
                        <a:pt x="3718" y="158"/>
                        <a:pt x="3592" y="378"/>
                      </a:cubicBezTo>
                      <a:lnTo>
                        <a:pt x="3340" y="1071"/>
                      </a:lnTo>
                      <a:lnTo>
                        <a:pt x="1450" y="1071"/>
                      </a:lnTo>
                      <a:cubicBezTo>
                        <a:pt x="1072" y="1071"/>
                        <a:pt x="757" y="1386"/>
                        <a:pt x="757" y="1764"/>
                      </a:cubicBezTo>
                      <a:cubicBezTo>
                        <a:pt x="757" y="2174"/>
                        <a:pt x="1072" y="2489"/>
                        <a:pt x="1450" y="2489"/>
                      </a:cubicBezTo>
                      <a:lnTo>
                        <a:pt x="2490" y="2489"/>
                      </a:lnTo>
                      <a:cubicBezTo>
                        <a:pt x="2679" y="2489"/>
                        <a:pt x="2836" y="2646"/>
                        <a:pt x="2836" y="2835"/>
                      </a:cubicBezTo>
                      <a:cubicBezTo>
                        <a:pt x="2836" y="3024"/>
                        <a:pt x="2679" y="3182"/>
                        <a:pt x="2490" y="3182"/>
                      </a:cubicBezTo>
                      <a:lnTo>
                        <a:pt x="1765" y="3182"/>
                      </a:lnTo>
                      <a:cubicBezTo>
                        <a:pt x="1450" y="3182"/>
                        <a:pt x="1198" y="3371"/>
                        <a:pt x="1103" y="3686"/>
                      </a:cubicBezTo>
                      <a:lnTo>
                        <a:pt x="95" y="6837"/>
                      </a:lnTo>
                      <a:cubicBezTo>
                        <a:pt x="1" y="7215"/>
                        <a:pt x="190" y="7593"/>
                        <a:pt x="599" y="7687"/>
                      </a:cubicBezTo>
                      <a:cubicBezTo>
                        <a:pt x="643" y="7696"/>
                        <a:pt x="690" y="7701"/>
                        <a:pt x="738" y="7701"/>
                      </a:cubicBezTo>
                      <a:cubicBezTo>
                        <a:pt x="1030" y="7701"/>
                        <a:pt x="1364" y="7531"/>
                        <a:pt x="1418" y="7152"/>
                      </a:cubicBezTo>
                      <a:lnTo>
                        <a:pt x="1733" y="6301"/>
                      </a:lnTo>
                      <a:lnTo>
                        <a:pt x="4632" y="6301"/>
                      </a:lnTo>
                      <a:lnTo>
                        <a:pt x="4915" y="7435"/>
                      </a:lnTo>
                      <a:cubicBezTo>
                        <a:pt x="4967" y="7591"/>
                        <a:pt x="5104" y="7704"/>
                        <a:pt x="5257" y="7704"/>
                      </a:cubicBezTo>
                      <a:cubicBezTo>
                        <a:pt x="5290" y="7704"/>
                        <a:pt x="5323" y="7698"/>
                        <a:pt x="5356" y="7687"/>
                      </a:cubicBezTo>
                      <a:cubicBezTo>
                        <a:pt x="5546" y="7624"/>
                        <a:pt x="5672" y="7435"/>
                        <a:pt x="5577" y="7246"/>
                      </a:cubicBezTo>
                      <a:lnTo>
                        <a:pt x="4915" y="4537"/>
                      </a:lnTo>
                      <a:cubicBezTo>
                        <a:pt x="5356" y="4474"/>
                        <a:pt x="5672" y="4064"/>
                        <a:pt x="5609" y="3623"/>
                      </a:cubicBezTo>
                      <a:lnTo>
                        <a:pt x="4884" y="504"/>
                      </a:lnTo>
                      <a:cubicBezTo>
                        <a:pt x="4821" y="189"/>
                        <a:pt x="4537" y="0"/>
                        <a:pt x="4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1" name="Google Shape;9322;p73">
                <a:extLst>
                  <a:ext uri="{FF2B5EF4-FFF2-40B4-BE49-F238E27FC236}">
                    <a16:creationId xmlns:a16="http://schemas.microsoft.com/office/drawing/2014/main" id="{F449ECE0-926F-A618-C9CC-B393DF9C950A}"/>
                  </a:ext>
                </a:extLst>
              </p:cNvPr>
              <p:cNvGrpSpPr/>
              <p:nvPr/>
            </p:nvGrpSpPr>
            <p:grpSpPr>
              <a:xfrm>
                <a:off x="766581" y="4984646"/>
                <a:ext cx="500612" cy="500612"/>
                <a:chOff x="583100" y="3982600"/>
                <a:chExt cx="296175" cy="296175"/>
              </a:xfrm>
              <a:grpFill/>
            </p:grpSpPr>
            <p:sp>
              <p:nvSpPr>
                <p:cNvPr id="7915" name="Google Shape;9323;p73">
                  <a:extLst>
                    <a:ext uri="{FF2B5EF4-FFF2-40B4-BE49-F238E27FC236}">
                      <a16:creationId xmlns:a16="http://schemas.microsoft.com/office/drawing/2014/main" id="{8C7F7F83-FD79-E31E-ADA4-69DB97CA1890}"/>
                    </a:ext>
                  </a:extLst>
                </p:cNvPr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6" name="Google Shape;9324;p73">
                  <a:extLst>
                    <a:ext uri="{FF2B5EF4-FFF2-40B4-BE49-F238E27FC236}">
                      <a16:creationId xmlns:a16="http://schemas.microsoft.com/office/drawing/2014/main" id="{42B8DCAE-C7E9-0345-6289-73C1F3A80F02}"/>
                    </a:ext>
                  </a:extLst>
                </p:cNvPr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7" name="Google Shape;9325;p73">
                  <a:extLst>
                    <a:ext uri="{FF2B5EF4-FFF2-40B4-BE49-F238E27FC236}">
                      <a16:creationId xmlns:a16="http://schemas.microsoft.com/office/drawing/2014/main" id="{2D4F5E8C-6327-5316-11E3-1FE52A08179D}"/>
                    </a:ext>
                  </a:extLst>
                </p:cNvPr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8" name="Google Shape;9326;p73">
                  <a:extLst>
                    <a:ext uri="{FF2B5EF4-FFF2-40B4-BE49-F238E27FC236}">
                      <a16:creationId xmlns:a16="http://schemas.microsoft.com/office/drawing/2014/main" id="{E8D0686D-D757-567B-459F-114937538976}"/>
                    </a:ext>
                  </a:extLst>
                </p:cNvPr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9" name="Google Shape;9327;p73">
                  <a:extLst>
                    <a:ext uri="{FF2B5EF4-FFF2-40B4-BE49-F238E27FC236}">
                      <a16:creationId xmlns:a16="http://schemas.microsoft.com/office/drawing/2014/main" id="{8541344C-71DF-02C0-9839-D4F6D0FEF0F0}"/>
                    </a:ext>
                  </a:extLst>
                </p:cNvPr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0" name="Google Shape;9328;p73">
                  <a:extLst>
                    <a:ext uri="{FF2B5EF4-FFF2-40B4-BE49-F238E27FC236}">
                      <a16:creationId xmlns:a16="http://schemas.microsoft.com/office/drawing/2014/main" id="{6E9CFECF-45FE-6E18-E721-A450D05A41C9}"/>
                    </a:ext>
                  </a:extLst>
                </p:cNvPr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21" name="Google Shape;9329;p73">
                  <a:extLst>
                    <a:ext uri="{FF2B5EF4-FFF2-40B4-BE49-F238E27FC236}">
                      <a16:creationId xmlns:a16="http://schemas.microsoft.com/office/drawing/2014/main" id="{C7EAF346-3467-BA56-E8BC-67A05153A6B9}"/>
                    </a:ext>
                  </a:extLst>
                </p:cNvPr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2" name="Google Shape;9330;p73">
                <a:extLst>
                  <a:ext uri="{FF2B5EF4-FFF2-40B4-BE49-F238E27FC236}">
                    <a16:creationId xmlns:a16="http://schemas.microsoft.com/office/drawing/2014/main" id="{549C83E5-2916-BEDD-9259-9D5A4B28595B}"/>
                  </a:ext>
                </a:extLst>
              </p:cNvPr>
              <p:cNvGrpSpPr/>
              <p:nvPr/>
            </p:nvGrpSpPr>
            <p:grpSpPr>
              <a:xfrm>
                <a:off x="3959219" y="3748874"/>
                <a:ext cx="439341" cy="498627"/>
                <a:chOff x="2423775" y="3226875"/>
                <a:chExt cx="259925" cy="295000"/>
              </a:xfrm>
              <a:grpFill/>
            </p:grpSpPr>
            <p:sp>
              <p:nvSpPr>
                <p:cNvPr id="7912" name="Google Shape;9331;p73">
                  <a:extLst>
                    <a:ext uri="{FF2B5EF4-FFF2-40B4-BE49-F238E27FC236}">
                      <a16:creationId xmlns:a16="http://schemas.microsoft.com/office/drawing/2014/main" id="{C96A619E-FFAD-C746-D53D-123D595872A7}"/>
                    </a:ext>
                  </a:extLst>
                </p:cNvPr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3" name="Google Shape;9332;p73">
                  <a:extLst>
                    <a:ext uri="{FF2B5EF4-FFF2-40B4-BE49-F238E27FC236}">
                      <a16:creationId xmlns:a16="http://schemas.microsoft.com/office/drawing/2014/main" id="{EE48ED85-E730-2E9B-87D4-1A0698BB9AE2}"/>
                    </a:ext>
                  </a:extLst>
                </p:cNvPr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4" name="Google Shape;9333;p73">
                  <a:extLst>
                    <a:ext uri="{FF2B5EF4-FFF2-40B4-BE49-F238E27FC236}">
                      <a16:creationId xmlns:a16="http://schemas.microsoft.com/office/drawing/2014/main" id="{B4B45551-3080-B239-656B-A44B874741D9}"/>
                    </a:ext>
                  </a:extLst>
                </p:cNvPr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3" name="Google Shape;9334;p73">
                <a:extLst>
                  <a:ext uri="{FF2B5EF4-FFF2-40B4-BE49-F238E27FC236}">
                    <a16:creationId xmlns:a16="http://schemas.microsoft.com/office/drawing/2014/main" id="{0F23ED50-5639-5483-8D3B-50CCB05E067A}"/>
                  </a:ext>
                </a:extLst>
              </p:cNvPr>
              <p:cNvGrpSpPr/>
              <p:nvPr/>
            </p:nvGrpSpPr>
            <p:grpSpPr>
              <a:xfrm>
                <a:off x="3926595" y="4379912"/>
                <a:ext cx="504585" cy="496642"/>
                <a:chOff x="2404875" y="3592725"/>
                <a:chExt cx="298525" cy="293825"/>
              </a:xfrm>
              <a:grpFill/>
            </p:grpSpPr>
            <p:sp>
              <p:nvSpPr>
                <p:cNvPr id="7909" name="Google Shape;9335;p73">
                  <a:extLst>
                    <a:ext uri="{FF2B5EF4-FFF2-40B4-BE49-F238E27FC236}">
                      <a16:creationId xmlns:a16="http://schemas.microsoft.com/office/drawing/2014/main" id="{ACE2DDC5-8D8F-D95F-9620-FF43875E5150}"/>
                    </a:ext>
                  </a:extLst>
                </p:cNvPr>
                <p:cNvSpPr/>
                <p:nvPr/>
              </p:nvSpPr>
              <p:spPr>
                <a:xfrm>
                  <a:off x="2404875" y="3747900"/>
                  <a:ext cx="52775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554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98"/>
                      </a:lnTo>
                      <a:cubicBezTo>
                        <a:pt x="0" y="5419"/>
                        <a:pt x="158" y="5545"/>
                        <a:pt x="378" y="5545"/>
                      </a:cubicBezTo>
                      <a:lnTo>
                        <a:pt x="1071" y="5545"/>
                      </a:lnTo>
                      <a:cubicBezTo>
                        <a:pt x="1670" y="5545"/>
                        <a:pt x="2111" y="5072"/>
                        <a:pt x="2111" y="4537"/>
                      </a:cubicBezTo>
                      <a:lnTo>
                        <a:pt x="2111" y="1040"/>
                      </a:lnTo>
                      <a:cubicBezTo>
                        <a:pt x="2111" y="441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0" name="Google Shape;9336;p73">
                  <a:extLst>
                    <a:ext uri="{FF2B5EF4-FFF2-40B4-BE49-F238E27FC236}">
                      <a16:creationId xmlns:a16="http://schemas.microsoft.com/office/drawing/2014/main" id="{A202729B-5A13-DEA1-FE46-11861B0474FC}"/>
                    </a:ext>
                  </a:extLst>
                </p:cNvPr>
                <p:cNvSpPr/>
                <p:nvPr/>
              </p:nvSpPr>
              <p:spPr>
                <a:xfrm>
                  <a:off x="2458425" y="3592725"/>
                  <a:ext cx="190625" cy="1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428" extrusionOk="0">
                      <a:moveTo>
                        <a:pt x="3781" y="631"/>
                      </a:moveTo>
                      <a:cubicBezTo>
                        <a:pt x="3970" y="631"/>
                        <a:pt x="4128" y="788"/>
                        <a:pt x="4128" y="977"/>
                      </a:cubicBezTo>
                      <a:lnTo>
                        <a:pt x="4128" y="1418"/>
                      </a:lnTo>
                      <a:cubicBezTo>
                        <a:pt x="4380" y="1481"/>
                        <a:pt x="4569" y="1639"/>
                        <a:pt x="4758" y="1860"/>
                      </a:cubicBezTo>
                      <a:cubicBezTo>
                        <a:pt x="4884" y="2017"/>
                        <a:pt x="4884" y="2206"/>
                        <a:pt x="4726" y="2332"/>
                      </a:cubicBezTo>
                      <a:cubicBezTo>
                        <a:pt x="4657" y="2373"/>
                        <a:pt x="4583" y="2397"/>
                        <a:pt x="4510" y="2397"/>
                      </a:cubicBezTo>
                      <a:cubicBezTo>
                        <a:pt x="4416" y="2397"/>
                        <a:pt x="4325" y="2358"/>
                        <a:pt x="4254" y="2269"/>
                      </a:cubicBezTo>
                      <a:cubicBezTo>
                        <a:pt x="4114" y="2106"/>
                        <a:pt x="3957" y="2012"/>
                        <a:pt x="3821" y="2012"/>
                      </a:cubicBezTo>
                      <a:cubicBezTo>
                        <a:pt x="3773" y="2012"/>
                        <a:pt x="3728" y="2024"/>
                        <a:pt x="3687" y="2049"/>
                      </a:cubicBezTo>
                      <a:cubicBezTo>
                        <a:pt x="3592" y="2080"/>
                        <a:pt x="3466" y="2238"/>
                        <a:pt x="3466" y="2364"/>
                      </a:cubicBezTo>
                      <a:cubicBezTo>
                        <a:pt x="3466" y="2553"/>
                        <a:pt x="3624" y="2710"/>
                        <a:pt x="3813" y="2710"/>
                      </a:cubicBezTo>
                      <a:cubicBezTo>
                        <a:pt x="4411" y="2710"/>
                        <a:pt x="4852" y="3183"/>
                        <a:pt x="4852" y="3750"/>
                      </a:cubicBezTo>
                      <a:cubicBezTo>
                        <a:pt x="4852" y="4159"/>
                        <a:pt x="4600" y="4537"/>
                        <a:pt x="4222" y="4663"/>
                      </a:cubicBezTo>
                      <a:lnTo>
                        <a:pt x="4159" y="4663"/>
                      </a:lnTo>
                      <a:lnTo>
                        <a:pt x="4159" y="5073"/>
                      </a:lnTo>
                      <a:cubicBezTo>
                        <a:pt x="4159" y="5262"/>
                        <a:pt x="4002" y="5420"/>
                        <a:pt x="3813" y="5420"/>
                      </a:cubicBezTo>
                      <a:cubicBezTo>
                        <a:pt x="3624" y="5420"/>
                        <a:pt x="3466" y="5262"/>
                        <a:pt x="3466" y="5073"/>
                      </a:cubicBezTo>
                      <a:lnTo>
                        <a:pt x="3466" y="4663"/>
                      </a:lnTo>
                      <a:cubicBezTo>
                        <a:pt x="3277" y="4600"/>
                        <a:pt x="3119" y="4537"/>
                        <a:pt x="2962" y="4348"/>
                      </a:cubicBezTo>
                      <a:cubicBezTo>
                        <a:pt x="2836" y="4254"/>
                        <a:pt x="2804" y="4002"/>
                        <a:pt x="2962" y="3876"/>
                      </a:cubicBezTo>
                      <a:cubicBezTo>
                        <a:pt x="3013" y="3825"/>
                        <a:pt x="3108" y="3793"/>
                        <a:pt x="3206" y="3793"/>
                      </a:cubicBezTo>
                      <a:cubicBezTo>
                        <a:pt x="3290" y="3793"/>
                        <a:pt x="3376" y="3817"/>
                        <a:pt x="3435" y="3876"/>
                      </a:cubicBezTo>
                      <a:cubicBezTo>
                        <a:pt x="3549" y="3990"/>
                        <a:pt x="3679" y="4071"/>
                        <a:pt x="3803" y="4071"/>
                      </a:cubicBezTo>
                      <a:cubicBezTo>
                        <a:pt x="3850" y="4071"/>
                        <a:pt x="3895" y="4059"/>
                        <a:pt x="3939" y="4033"/>
                      </a:cubicBezTo>
                      <a:cubicBezTo>
                        <a:pt x="4065" y="4002"/>
                        <a:pt x="4128" y="3844"/>
                        <a:pt x="4128" y="3718"/>
                      </a:cubicBezTo>
                      <a:cubicBezTo>
                        <a:pt x="4128" y="3529"/>
                        <a:pt x="3970" y="3372"/>
                        <a:pt x="3781" y="3372"/>
                      </a:cubicBezTo>
                      <a:cubicBezTo>
                        <a:pt x="3182" y="3372"/>
                        <a:pt x="2741" y="2899"/>
                        <a:pt x="2741" y="2364"/>
                      </a:cubicBezTo>
                      <a:cubicBezTo>
                        <a:pt x="2741" y="1954"/>
                        <a:pt x="3025" y="1576"/>
                        <a:pt x="3435" y="1418"/>
                      </a:cubicBezTo>
                      <a:lnTo>
                        <a:pt x="3435" y="977"/>
                      </a:lnTo>
                      <a:cubicBezTo>
                        <a:pt x="3435" y="788"/>
                        <a:pt x="3592" y="631"/>
                        <a:pt x="3781" y="631"/>
                      </a:cubicBezTo>
                      <a:close/>
                      <a:moveTo>
                        <a:pt x="3813" y="1"/>
                      </a:moveTo>
                      <a:cubicBezTo>
                        <a:pt x="1733" y="1"/>
                        <a:pt x="0" y="1734"/>
                        <a:pt x="0" y="3813"/>
                      </a:cubicBezTo>
                      <a:cubicBezTo>
                        <a:pt x="0" y="4537"/>
                        <a:pt x="190" y="5231"/>
                        <a:pt x="536" y="5829"/>
                      </a:cubicBezTo>
                      <a:cubicBezTo>
                        <a:pt x="1009" y="5546"/>
                        <a:pt x="1544" y="5420"/>
                        <a:pt x="2080" y="5420"/>
                      </a:cubicBezTo>
                      <a:cubicBezTo>
                        <a:pt x="2146" y="5414"/>
                        <a:pt x="2213" y="5411"/>
                        <a:pt x="2279" y="5411"/>
                      </a:cubicBezTo>
                      <a:cubicBezTo>
                        <a:pt x="2936" y="5411"/>
                        <a:pt x="3587" y="5692"/>
                        <a:pt x="4159" y="6207"/>
                      </a:cubicBezTo>
                      <a:lnTo>
                        <a:pt x="5892" y="6207"/>
                      </a:lnTo>
                      <a:cubicBezTo>
                        <a:pt x="6144" y="6207"/>
                        <a:pt x="6364" y="6302"/>
                        <a:pt x="6585" y="6428"/>
                      </a:cubicBezTo>
                      <a:cubicBezTo>
                        <a:pt x="7215" y="5735"/>
                        <a:pt x="7625" y="4789"/>
                        <a:pt x="7625" y="3813"/>
                      </a:cubicBezTo>
                      <a:cubicBezTo>
                        <a:pt x="7625" y="1734"/>
                        <a:pt x="5892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11" name="Google Shape;9337;p73">
                  <a:extLst>
                    <a:ext uri="{FF2B5EF4-FFF2-40B4-BE49-F238E27FC236}">
                      <a16:creationId xmlns:a16="http://schemas.microsoft.com/office/drawing/2014/main" id="{A647305E-E923-336B-9E97-E12629402254}"/>
                    </a:ext>
                  </a:extLst>
                </p:cNvPr>
                <p:cNvSpPr/>
                <p:nvPr/>
              </p:nvSpPr>
              <p:spPr>
                <a:xfrm>
                  <a:off x="2474975" y="3742775"/>
                  <a:ext cx="228425" cy="1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5026" extrusionOk="0">
                      <a:moveTo>
                        <a:pt x="1422" y="0"/>
                      </a:moveTo>
                      <a:cubicBezTo>
                        <a:pt x="918" y="0"/>
                        <a:pt x="416" y="160"/>
                        <a:pt x="0" y="457"/>
                      </a:cubicBezTo>
                      <a:lnTo>
                        <a:pt x="0" y="5025"/>
                      </a:lnTo>
                      <a:lnTo>
                        <a:pt x="5230" y="5025"/>
                      </a:lnTo>
                      <a:cubicBezTo>
                        <a:pt x="5923" y="5025"/>
                        <a:pt x="6490" y="4679"/>
                        <a:pt x="6900" y="4143"/>
                      </a:cubicBezTo>
                      <a:lnTo>
                        <a:pt x="8916" y="1245"/>
                      </a:lnTo>
                      <a:cubicBezTo>
                        <a:pt x="9137" y="930"/>
                        <a:pt x="9074" y="489"/>
                        <a:pt x="8727" y="268"/>
                      </a:cubicBezTo>
                      <a:cubicBezTo>
                        <a:pt x="8633" y="221"/>
                        <a:pt x="8517" y="196"/>
                        <a:pt x="8398" y="196"/>
                      </a:cubicBezTo>
                      <a:cubicBezTo>
                        <a:pt x="8196" y="196"/>
                        <a:pt x="7983" y="268"/>
                        <a:pt x="7845" y="426"/>
                      </a:cubicBezTo>
                      <a:lnTo>
                        <a:pt x="5955" y="2726"/>
                      </a:lnTo>
                      <a:cubicBezTo>
                        <a:pt x="5829" y="2883"/>
                        <a:pt x="5545" y="2978"/>
                        <a:pt x="5419" y="2978"/>
                      </a:cubicBezTo>
                      <a:lnTo>
                        <a:pt x="3119" y="2978"/>
                      </a:lnTo>
                      <a:cubicBezTo>
                        <a:pt x="2899" y="2978"/>
                        <a:pt x="2741" y="2820"/>
                        <a:pt x="2741" y="2631"/>
                      </a:cubicBezTo>
                      <a:cubicBezTo>
                        <a:pt x="2741" y="2411"/>
                        <a:pt x="2899" y="2253"/>
                        <a:pt x="3119" y="2253"/>
                      </a:cubicBezTo>
                      <a:lnTo>
                        <a:pt x="5198" y="2253"/>
                      </a:lnTo>
                      <a:cubicBezTo>
                        <a:pt x="5576" y="2253"/>
                        <a:pt x="5923" y="1938"/>
                        <a:pt x="5923" y="1560"/>
                      </a:cubicBezTo>
                      <a:cubicBezTo>
                        <a:pt x="5923" y="1150"/>
                        <a:pt x="5576" y="835"/>
                        <a:pt x="5198" y="835"/>
                      </a:cubicBezTo>
                      <a:lnTo>
                        <a:pt x="3340" y="835"/>
                      </a:lnTo>
                      <a:cubicBezTo>
                        <a:pt x="3182" y="835"/>
                        <a:pt x="3088" y="741"/>
                        <a:pt x="2962" y="615"/>
                      </a:cubicBezTo>
                      <a:cubicBezTo>
                        <a:pt x="2773" y="426"/>
                        <a:pt x="2520" y="300"/>
                        <a:pt x="2300" y="174"/>
                      </a:cubicBezTo>
                      <a:cubicBezTo>
                        <a:pt x="2019" y="56"/>
                        <a:pt x="1720" y="0"/>
                        <a:pt x="1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4" name="Google Shape;9338;p73">
                <a:extLst>
                  <a:ext uri="{FF2B5EF4-FFF2-40B4-BE49-F238E27FC236}">
                    <a16:creationId xmlns:a16="http://schemas.microsoft.com/office/drawing/2014/main" id="{93C0BE7D-F091-99B5-3DC5-A4E813763A78}"/>
                  </a:ext>
                </a:extLst>
              </p:cNvPr>
              <p:cNvGrpSpPr/>
              <p:nvPr/>
            </p:nvGrpSpPr>
            <p:grpSpPr>
              <a:xfrm>
                <a:off x="3927927" y="4985321"/>
                <a:ext cx="501923" cy="499261"/>
                <a:chOff x="2404875" y="3955825"/>
                <a:chExt cx="296950" cy="295375"/>
              </a:xfrm>
              <a:grpFill/>
            </p:grpSpPr>
            <p:sp>
              <p:nvSpPr>
                <p:cNvPr id="7905" name="Google Shape;9339;p73">
                  <a:extLst>
                    <a:ext uri="{FF2B5EF4-FFF2-40B4-BE49-F238E27FC236}">
                      <a16:creationId xmlns:a16="http://schemas.microsoft.com/office/drawing/2014/main" id="{8DD978B5-5A21-836B-24F8-A2DE4BAE5889}"/>
                    </a:ext>
                  </a:extLst>
                </p:cNvPr>
                <p:cNvSpPr/>
                <p:nvPr/>
              </p:nvSpPr>
              <p:spPr>
                <a:xfrm>
                  <a:off x="2404875" y="3955825"/>
                  <a:ext cx="2197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1" h="8980" extrusionOk="0">
                      <a:moveTo>
                        <a:pt x="4537" y="0"/>
                      </a:moveTo>
                      <a:cubicBezTo>
                        <a:pt x="2048" y="0"/>
                        <a:pt x="0" y="2017"/>
                        <a:pt x="0" y="4506"/>
                      </a:cubicBezTo>
                      <a:cubicBezTo>
                        <a:pt x="0" y="6963"/>
                        <a:pt x="2048" y="8979"/>
                        <a:pt x="4537" y="8979"/>
                      </a:cubicBezTo>
                      <a:cubicBezTo>
                        <a:pt x="6459" y="8979"/>
                        <a:pt x="8160" y="7719"/>
                        <a:pt x="8790" y="5986"/>
                      </a:cubicBezTo>
                      <a:cubicBezTo>
                        <a:pt x="8633" y="5860"/>
                        <a:pt x="8443" y="5640"/>
                        <a:pt x="8286" y="5514"/>
                      </a:cubicBezTo>
                      <a:lnTo>
                        <a:pt x="7498" y="5514"/>
                      </a:lnTo>
                      <a:cubicBezTo>
                        <a:pt x="7057" y="6742"/>
                        <a:pt x="5923" y="7593"/>
                        <a:pt x="4568" y="7593"/>
                      </a:cubicBezTo>
                      <a:cubicBezTo>
                        <a:pt x="2836" y="7593"/>
                        <a:pt x="1481" y="6175"/>
                        <a:pt x="1481" y="4506"/>
                      </a:cubicBezTo>
                      <a:cubicBezTo>
                        <a:pt x="1481" y="2804"/>
                        <a:pt x="2867" y="1387"/>
                        <a:pt x="4568" y="1387"/>
                      </a:cubicBezTo>
                      <a:cubicBezTo>
                        <a:pt x="5923" y="1387"/>
                        <a:pt x="7057" y="2237"/>
                        <a:pt x="7498" y="3466"/>
                      </a:cubicBezTo>
                      <a:lnTo>
                        <a:pt x="8286" y="3466"/>
                      </a:lnTo>
                      <a:cubicBezTo>
                        <a:pt x="8443" y="3308"/>
                        <a:pt x="8633" y="3088"/>
                        <a:pt x="8790" y="2993"/>
                      </a:cubicBezTo>
                      <a:cubicBezTo>
                        <a:pt x="8160" y="1261"/>
                        <a:pt x="6522" y="0"/>
                        <a:pt x="45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6" name="Google Shape;9340;p73">
                  <a:extLst>
                    <a:ext uri="{FF2B5EF4-FFF2-40B4-BE49-F238E27FC236}">
                      <a16:creationId xmlns:a16="http://schemas.microsoft.com/office/drawing/2014/main" id="{5BFEE145-9BD6-A500-123C-C2A85D5DBE32}"/>
                    </a:ext>
                  </a:extLst>
                </p:cNvPr>
                <p:cNvSpPr/>
                <p:nvPr/>
              </p:nvSpPr>
              <p:spPr>
                <a:xfrm>
                  <a:off x="2510400" y="4024075"/>
                  <a:ext cx="191425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3503" extrusionOk="0">
                      <a:moveTo>
                        <a:pt x="7260" y="0"/>
                      </a:moveTo>
                      <a:cubicBezTo>
                        <a:pt x="7232" y="0"/>
                        <a:pt x="7206" y="4"/>
                        <a:pt x="7184" y="11"/>
                      </a:cubicBezTo>
                      <a:lnTo>
                        <a:pt x="5073" y="736"/>
                      </a:lnTo>
                      <a:cubicBezTo>
                        <a:pt x="5042" y="736"/>
                        <a:pt x="5010" y="767"/>
                        <a:pt x="4947" y="799"/>
                      </a:cubicBezTo>
                      <a:lnTo>
                        <a:pt x="4380" y="1398"/>
                      </a:lnTo>
                      <a:lnTo>
                        <a:pt x="347" y="1398"/>
                      </a:lnTo>
                      <a:cubicBezTo>
                        <a:pt x="158" y="1398"/>
                        <a:pt x="1" y="1555"/>
                        <a:pt x="1" y="1744"/>
                      </a:cubicBezTo>
                      <a:cubicBezTo>
                        <a:pt x="1" y="1965"/>
                        <a:pt x="158" y="2122"/>
                        <a:pt x="347" y="2122"/>
                      </a:cubicBezTo>
                      <a:lnTo>
                        <a:pt x="4380" y="2122"/>
                      </a:lnTo>
                      <a:lnTo>
                        <a:pt x="4947" y="2689"/>
                      </a:lnTo>
                      <a:cubicBezTo>
                        <a:pt x="5010" y="2752"/>
                        <a:pt x="5042" y="2784"/>
                        <a:pt x="5073" y="2784"/>
                      </a:cubicBezTo>
                      <a:lnTo>
                        <a:pt x="7184" y="3477"/>
                      </a:lnTo>
                      <a:cubicBezTo>
                        <a:pt x="7210" y="3494"/>
                        <a:pt x="7242" y="3502"/>
                        <a:pt x="7275" y="3502"/>
                      </a:cubicBezTo>
                      <a:cubicBezTo>
                        <a:pt x="7362" y="3502"/>
                        <a:pt x="7462" y="3451"/>
                        <a:pt x="7531" y="3382"/>
                      </a:cubicBezTo>
                      <a:cubicBezTo>
                        <a:pt x="7594" y="3256"/>
                        <a:pt x="7657" y="3099"/>
                        <a:pt x="7562" y="2973"/>
                      </a:cubicBezTo>
                      <a:lnTo>
                        <a:pt x="6932" y="1744"/>
                      </a:lnTo>
                      <a:lnTo>
                        <a:pt x="7562" y="547"/>
                      </a:lnTo>
                      <a:cubicBezTo>
                        <a:pt x="7657" y="389"/>
                        <a:pt x="7594" y="232"/>
                        <a:pt x="7531" y="137"/>
                      </a:cubicBezTo>
                      <a:cubicBezTo>
                        <a:pt x="7458" y="41"/>
                        <a:pt x="7349" y="0"/>
                        <a:pt x="7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7" name="Google Shape;9341;p73">
                  <a:extLst>
                    <a:ext uri="{FF2B5EF4-FFF2-40B4-BE49-F238E27FC236}">
                      <a16:creationId xmlns:a16="http://schemas.microsoft.com/office/drawing/2014/main" id="{309C8503-9026-5DF7-106B-41D3C146D2ED}"/>
                    </a:ext>
                  </a:extLst>
                </p:cNvPr>
                <p:cNvSpPr/>
                <p:nvPr/>
              </p:nvSpPr>
              <p:spPr>
                <a:xfrm>
                  <a:off x="2424550" y="4188175"/>
                  <a:ext cx="189050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2521" extrusionOk="0">
                      <a:moveTo>
                        <a:pt x="1828" y="0"/>
                      </a:moveTo>
                      <a:lnTo>
                        <a:pt x="1482" y="1135"/>
                      </a:lnTo>
                      <a:lnTo>
                        <a:pt x="1040" y="1135"/>
                      </a:lnTo>
                      <a:cubicBezTo>
                        <a:pt x="442" y="1135"/>
                        <a:pt x="1" y="1607"/>
                        <a:pt x="1" y="2174"/>
                      </a:cubicBezTo>
                      <a:cubicBezTo>
                        <a:pt x="1" y="2363"/>
                        <a:pt x="158" y="2521"/>
                        <a:pt x="379" y="2521"/>
                      </a:cubicBezTo>
                      <a:lnTo>
                        <a:pt x="7310" y="2521"/>
                      </a:lnTo>
                      <a:cubicBezTo>
                        <a:pt x="7404" y="2489"/>
                        <a:pt x="7562" y="2363"/>
                        <a:pt x="7562" y="2174"/>
                      </a:cubicBezTo>
                      <a:cubicBezTo>
                        <a:pt x="7562" y="1576"/>
                        <a:pt x="7089" y="1135"/>
                        <a:pt x="6554" y="1135"/>
                      </a:cubicBezTo>
                      <a:lnTo>
                        <a:pt x="6113" y="1135"/>
                      </a:lnTo>
                      <a:lnTo>
                        <a:pt x="5766" y="0"/>
                      </a:lnTo>
                      <a:cubicBezTo>
                        <a:pt x="5168" y="252"/>
                        <a:pt x="4506" y="410"/>
                        <a:pt x="3781" y="410"/>
                      </a:cubicBezTo>
                      <a:cubicBezTo>
                        <a:pt x="3088" y="410"/>
                        <a:pt x="2427" y="252"/>
                        <a:pt x="18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8" name="Google Shape;9342;p73">
                  <a:extLst>
                    <a:ext uri="{FF2B5EF4-FFF2-40B4-BE49-F238E27FC236}">
                      <a16:creationId xmlns:a16="http://schemas.microsoft.com/office/drawing/2014/main" id="{A9EC5A94-0C0D-AD8B-997C-F5141005ED4D}"/>
                    </a:ext>
                  </a:extLst>
                </p:cNvPr>
                <p:cNvSpPr/>
                <p:nvPr/>
              </p:nvSpPr>
              <p:spPr>
                <a:xfrm>
                  <a:off x="2457625" y="4007025"/>
                  <a:ext cx="115025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4884" extrusionOk="0">
                      <a:moveTo>
                        <a:pt x="2427" y="0"/>
                      </a:moveTo>
                      <a:cubicBezTo>
                        <a:pt x="1104" y="0"/>
                        <a:pt x="1" y="1103"/>
                        <a:pt x="1" y="2458"/>
                      </a:cubicBezTo>
                      <a:cubicBezTo>
                        <a:pt x="1" y="3781"/>
                        <a:pt x="1104" y="4884"/>
                        <a:pt x="2427" y="4884"/>
                      </a:cubicBezTo>
                      <a:cubicBezTo>
                        <a:pt x="3404" y="4884"/>
                        <a:pt x="4254" y="4348"/>
                        <a:pt x="4601" y="3497"/>
                      </a:cubicBezTo>
                      <a:lnTo>
                        <a:pt x="2427" y="3497"/>
                      </a:lnTo>
                      <a:cubicBezTo>
                        <a:pt x="1828" y="3497"/>
                        <a:pt x="1419" y="3025"/>
                        <a:pt x="1419" y="2489"/>
                      </a:cubicBezTo>
                      <a:cubicBezTo>
                        <a:pt x="1356" y="1859"/>
                        <a:pt x="1828" y="1386"/>
                        <a:pt x="2427" y="1386"/>
                      </a:cubicBezTo>
                      <a:lnTo>
                        <a:pt x="4601" y="1386"/>
                      </a:lnTo>
                      <a:cubicBezTo>
                        <a:pt x="4191" y="567"/>
                        <a:pt x="3372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5" name="Google Shape;9343;p73">
                <a:extLst>
                  <a:ext uri="{FF2B5EF4-FFF2-40B4-BE49-F238E27FC236}">
                    <a16:creationId xmlns:a16="http://schemas.microsoft.com/office/drawing/2014/main" id="{B6506CC5-D77F-253E-E448-7D42C8ACE9A4}"/>
                  </a:ext>
                </a:extLst>
              </p:cNvPr>
              <p:cNvGrpSpPr/>
              <p:nvPr/>
            </p:nvGrpSpPr>
            <p:grpSpPr>
              <a:xfrm>
                <a:off x="7112857" y="3747882"/>
                <a:ext cx="499303" cy="500612"/>
                <a:chOff x="4263650" y="3235150"/>
                <a:chExt cx="295400" cy="296175"/>
              </a:xfrm>
              <a:grpFill/>
            </p:grpSpPr>
            <p:sp>
              <p:nvSpPr>
                <p:cNvPr id="7900" name="Google Shape;9344;p73">
                  <a:extLst>
                    <a:ext uri="{FF2B5EF4-FFF2-40B4-BE49-F238E27FC236}">
                      <a16:creationId xmlns:a16="http://schemas.microsoft.com/office/drawing/2014/main" id="{6ABD8B39-BE17-AE9F-770D-8F68502435B3}"/>
                    </a:ext>
                  </a:extLst>
                </p:cNvPr>
                <p:cNvSpPr/>
                <p:nvPr/>
              </p:nvSpPr>
              <p:spPr>
                <a:xfrm>
                  <a:off x="4393625" y="3391100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cubicBezTo>
                        <a:pt x="63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1" name="Google Shape;9345;p73">
                  <a:extLst>
                    <a:ext uri="{FF2B5EF4-FFF2-40B4-BE49-F238E27FC236}">
                      <a16:creationId xmlns:a16="http://schemas.microsoft.com/office/drawing/2014/main" id="{EE9E5798-A33D-C7E3-2177-B3CBCD0FA0FD}"/>
                    </a:ext>
                  </a:extLst>
                </p:cNvPr>
                <p:cNvSpPr/>
                <p:nvPr/>
              </p:nvSpPr>
              <p:spPr>
                <a:xfrm>
                  <a:off x="4377075" y="3443875"/>
                  <a:ext cx="70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805" y="1387"/>
                      </a:lnTo>
                      <a:cubicBezTo>
                        <a:pt x="2805" y="630"/>
                        <a:pt x="2174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2" name="Google Shape;9346;p73">
                  <a:extLst>
                    <a:ext uri="{FF2B5EF4-FFF2-40B4-BE49-F238E27FC236}">
                      <a16:creationId xmlns:a16="http://schemas.microsoft.com/office/drawing/2014/main" id="{B370C960-739E-9769-09C7-B7B46A949A7A}"/>
                    </a:ext>
                  </a:extLst>
                </p:cNvPr>
                <p:cNvSpPr/>
                <p:nvPr/>
              </p:nvSpPr>
              <p:spPr>
                <a:xfrm>
                  <a:off x="4333750" y="3357225"/>
                  <a:ext cx="156775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64" extrusionOk="0">
                      <a:moveTo>
                        <a:pt x="3088" y="725"/>
                      </a:moveTo>
                      <a:cubicBezTo>
                        <a:pt x="3813" y="725"/>
                        <a:pt x="4506" y="1356"/>
                        <a:pt x="4506" y="2080"/>
                      </a:cubicBezTo>
                      <a:cubicBezTo>
                        <a:pt x="4506" y="2458"/>
                        <a:pt x="4348" y="2805"/>
                        <a:pt x="4096" y="3025"/>
                      </a:cubicBezTo>
                      <a:cubicBezTo>
                        <a:pt x="4727" y="3372"/>
                        <a:pt x="5168" y="4065"/>
                        <a:pt x="5168" y="4853"/>
                      </a:cubicBezTo>
                      <a:lnTo>
                        <a:pt x="5168" y="5199"/>
                      </a:lnTo>
                      <a:cubicBezTo>
                        <a:pt x="5168" y="5388"/>
                        <a:pt x="5010" y="5546"/>
                        <a:pt x="4821" y="5546"/>
                      </a:cubicBezTo>
                      <a:lnTo>
                        <a:pt x="1293" y="5546"/>
                      </a:lnTo>
                      <a:cubicBezTo>
                        <a:pt x="1103" y="5546"/>
                        <a:pt x="946" y="5388"/>
                        <a:pt x="946" y="5199"/>
                      </a:cubicBezTo>
                      <a:lnTo>
                        <a:pt x="946" y="4853"/>
                      </a:lnTo>
                      <a:lnTo>
                        <a:pt x="1040" y="4853"/>
                      </a:lnTo>
                      <a:cubicBezTo>
                        <a:pt x="1040" y="4065"/>
                        <a:pt x="1450" y="3403"/>
                        <a:pt x="2080" y="3025"/>
                      </a:cubicBezTo>
                      <a:cubicBezTo>
                        <a:pt x="1860" y="2805"/>
                        <a:pt x="1702" y="2458"/>
                        <a:pt x="1702" y="2080"/>
                      </a:cubicBezTo>
                      <a:cubicBezTo>
                        <a:pt x="1702" y="1356"/>
                        <a:pt x="2332" y="725"/>
                        <a:pt x="3088" y="725"/>
                      </a:cubicBezTo>
                      <a:close/>
                      <a:moveTo>
                        <a:pt x="1" y="1"/>
                      </a:moveTo>
                      <a:lnTo>
                        <a:pt x="1" y="6617"/>
                      </a:lnTo>
                      <a:cubicBezTo>
                        <a:pt x="1" y="6806"/>
                        <a:pt x="158" y="6963"/>
                        <a:pt x="347" y="6963"/>
                      </a:cubicBezTo>
                      <a:lnTo>
                        <a:pt x="5924" y="6963"/>
                      </a:lnTo>
                      <a:cubicBezTo>
                        <a:pt x="6113" y="6963"/>
                        <a:pt x="6270" y="6806"/>
                        <a:pt x="6270" y="6617"/>
                      </a:cubicBezTo>
                      <a:lnTo>
                        <a:pt x="62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3" name="Google Shape;9347;p73">
                  <a:extLst>
                    <a:ext uri="{FF2B5EF4-FFF2-40B4-BE49-F238E27FC236}">
                      <a16:creationId xmlns:a16="http://schemas.microsoft.com/office/drawing/2014/main" id="{A7696554-973A-1914-7998-BF948FF8642F}"/>
                    </a:ext>
                  </a:extLst>
                </p:cNvPr>
                <p:cNvSpPr/>
                <p:nvPr/>
              </p:nvSpPr>
              <p:spPr>
                <a:xfrm>
                  <a:off x="4316425" y="3235150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418"/>
                      </a:lnTo>
                      <a:lnTo>
                        <a:pt x="7625" y="1418"/>
                      </a:lnTo>
                      <a:lnTo>
                        <a:pt x="7625" y="347"/>
                      </a:lnTo>
                      <a:lnTo>
                        <a:pt x="7656" y="347"/>
                      </a:lnTo>
                      <a:cubicBezTo>
                        <a:pt x="7656" y="158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04" name="Google Shape;9348;p73">
                  <a:extLst>
                    <a:ext uri="{FF2B5EF4-FFF2-40B4-BE49-F238E27FC236}">
                      <a16:creationId xmlns:a16="http://schemas.microsoft.com/office/drawing/2014/main" id="{FA5FD67E-8C72-0B11-4EC1-CA892CE7482E}"/>
                    </a:ext>
                  </a:extLst>
                </p:cNvPr>
                <p:cNvSpPr/>
                <p:nvPr/>
              </p:nvSpPr>
              <p:spPr>
                <a:xfrm>
                  <a:off x="4263650" y="3288700"/>
                  <a:ext cx="295400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5515" extrusionOk="0">
                      <a:moveTo>
                        <a:pt x="10082" y="662"/>
                      </a:moveTo>
                      <a:cubicBezTo>
                        <a:pt x="10303" y="662"/>
                        <a:pt x="10461" y="820"/>
                        <a:pt x="10461" y="1009"/>
                      </a:cubicBezTo>
                      <a:cubicBezTo>
                        <a:pt x="10461" y="1198"/>
                        <a:pt x="10303" y="1356"/>
                        <a:pt x="10082" y="1356"/>
                      </a:cubicBezTo>
                      <a:cubicBezTo>
                        <a:pt x="9893" y="1356"/>
                        <a:pt x="9736" y="1198"/>
                        <a:pt x="9736" y="1009"/>
                      </a:cubicBezTo>
                      <a:cubicBezTo>
                        <a:pt x="9767" y="820"/>
                        <a:pt x="9893" y="662"/>
                        <a:pt x="10082" y="662"/>
                      </a:cubicBezTo>
                      <a:close/>
                      <a:moveTo>
                        <a:pt x="1041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4475"/>
                      </a:lnTo>
                      <a:cubicBezTo>
                        <a:pt x="1" y="5073"/>
                        <a:pt x="473" y="5514"/>
                        <a:pt x="1041" y="5514"/>
                      </a:cubicBezTo>
                      <a:lnTo>
                        <a:pt x="2112" y="5514"/>
                      </a:lnTo>
                      <a:lnTo>
                        <a:pt x="2112" y="2395"/>
                      </a:lnTo>
                      <a:cubicBezTo>
                        <a:pt x="2112" y="2206"/>
                        <a:pt x="2269" y="2049"/>
                        <a:pt x="2458" y="2049"/>
                      </a:cubicBezTo>
                      <a:lnTo>
                        <a:pt x="9421" y="2049"/>
                      </a:lnTo>
                      <a:cubicBezTo>
                        <a:pt x="9610" y="2049"/>
                        <a:pt x="9767" y="2206"/>
                        <a:pt x="9767" y="2395"/>
                      </a:cubicBezTo>
                      <a:lnTo>
                        <a:pt x="9767" y="5514"/>
                      </a:lnTo>
                      <a:lnTo>
                        <a:pt x="10807" y="5514"/>
                      </a:lnTo>
                      <a:cubicBezTo>
                        <a:pt x="11406" y="5514"/>
                        <a:pt x="11815" y="5042"/>
                        <a:pt x="11815" y="4475"/>
                      </a:cubicBezTo>
                      <a:lnTo>
                        <a:pt x="11815" y="1009"/>
                      </a:lnTo>
                      <a:cubicBezTo>
                        <a:pt x="11815" y="410"/>
                        <a:pt x="11343" y="1"/>
                        <a:pt x="108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6" name="Google Shape;9349;p73">
                <a:extLst>
                  <a:ext uri="{FF2B5EF4-FFF2-40B4-BE49-F238E27FC236}">
                    <a16:creationId xmlns:a16="http://schemas.microsoft.com/office/drawing/2014/main" id="{0A129648-2D77-9A26-56B5-A4D77E82C7FC}"/>
                  </a:ext>
                </a:extLst>
              </p:cNvPr>
              <p:cNvGrpSpPr/>
              <p:nvPr/>
            </p:nvGrpSpPr>
            <p:grpSpPr>
              <a:xfrm>
                <a:off x="7109540" y="4393899"/>
                <a:ext cx="505937" cy="468667"/>
                <a:chOff x="4266025" y="3609275"/>
                <a:chExt cx="299325" cy="277275"/>
              </a:xfrm>
              <a:grpFill/>
            </p:grpSpPr>
            <p:sp>
              <p:nvSpPr>
                <p:cNvPr id="7898" name="Google Shape;9350;p73">
                  <a:extLst>
                    <a:ext uri="{FF2B5EF4-FFF2-40B4-BE49-F238E27FC236}">
                      <a16:creationId xmlns:a16="http://schemas.microsoft.com/office/drawing/2014/main" id="{38936BCB-1A5D-BBE3-086D-EBC94D7D8EC3}"/>
                    </a:ext>
                  </a:extLst>
                </p:cNvPr>
                <p:cNvSpPr/>
                <p:nvPr/>
              </p:nvSpPr>
              <p:spPr>
                <a:xfrm>
                  <a:off x="4266025" y="3609275"/>
                  <a:ext cx="29932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8980" extrusionOk="0">
                      <a:moveTo>
                        <a:pt x="2017" y="3749"/>
                      </a:moveTo>
                      <a:lnTo>
                        <a:pt x="3119" y="5514"/>
                      </a:lnTo>
                      <a:lnTo>
                        <a:pt x="914" y="5514"/>
                      </a:lnTo>
                      <a:lnTo>
                        <a:pt x="2017" y="3749"/>
                      </a:lnTo>
                      <a:close/>
                      <a:moveTo>
                        <a:pt x="9641" y="3749"/>
                      </a:moveTo>
                      <a:lnTo>
                        <a:pt x="10744" y="5514"/>
                      </a:lnTo>
                      <a:lnTo>
                        <a:pt x="8538" y="5514"/>
                      </a:lnTo>
                      <a:lnTo>
                        <a:pt x="9641" y="3749"/>
                      </a:lnTo>
                      <a:close/>
                      <a:moveTo>
                        <a:pt x="5892" y="0"/>
                      </a:moveTo>
                      <a:cubicBezTo>
                        <a:pt x="5325" y="0"/>
                        <a:pt x="4852" y="473"/>
                        <a:pt x="4852" y="1040"/>
                      </a:cubicBezTo>
                      <a:lnTo>
                        <a:pt x="4852" y="1166"/>
                      </a:lnTo>
                      <a:lnTo>
                        <a:pt x="4537" y="1324"/>
                      </a:lnTo>
                      <a:cubicBezTo>
                        <a:pt x="3812" y="1733"/>
                        <a:pt x="3529" y="1891"/>
                        <a:pt x="3025" y="1954"/>
                      </a:cubicBezTo>
                      <a:cubicBezTo>
                        <a:pt x="2867" y="1607"/>
                        <a:pt x="2521" y="1324"/>
                        <a:pt x="2080" y="1324"/>
                      </a:cubicBezTo>
                      <a:cubicBezTo>
                        <a:pt x="1702" y="1324"/>
                        <a:pt x="1324" y="1576"/>
                        <a:pt x="1166" y="1922"/>
                      </a:cubicBezTo>
                      <a:cubicBezTo>
                        <a:pt x="946" y="1891"/>
                        <a:pt x="693" y="1796"/>
                        <a:pt x="504" y="1733"/>
                      </a:cubicBezTo>
                      <a:cubicBezTo>
                        <a:pt x="454" y="1708"/>
                        <a:pt x="403" y="1696"/>
                        <a:pt x="355" y="1696"/>
                      </a:cubicBezTo>
                      <a:cubicBezTo>
                        <a:pt x="223" y="1696"/>
                        <a:pt x="110" y="1784"/>
                        <a:pt x="63" y="1922"/>
                      </a:cubicBezTo>
                      <a:cubicBezTo>
                        <a:pt x="0" y="2111"/>
                        <a:pt x="63" y="2332"/>
                        <a:pt x="252" y="2363"/>
                      </a:cubicBezTo>
                      <a:cubicBezTo>
                        <a:pt x="536" y="2489"/>
                        <a:pt x="820" y="2552"/>
                        <a:pt x="1135" y="2615"/>
                      </a:cubicBezTo>
                      <a:cubicBezTo>
                        <a:pt x="1198" y="2867"/>
                        <a:pt x="1387" y="3119"/>
                        <a:pt x="1607" y="3277"/>
                      </a:cubicBezTo>
                      <a:lnTo>
                        <a:pt x="95" y="5671"/>
                      </a:lnTo>
                      <a:cubicBezTo>
                        <a:pt x="95" y="5703"/>
                        <a:pt x="63" y="5829"/>
                        <a:pt x="63" y="5860"/>
                      </a:cubicBezTo>
                      <a:lnTo>
                        <a:pt x="63" y="6238"/>
                      </a:lnTo>
                      <a:cubicBezTo>
                        <a:pt x="63" y="7372"/>
                        <a:pt x="1009" y="8318"/>
                        <a:pt x="2143" y="8318"/>
                      </a:cubicBezTo>
                      <a:cubicBezTo>
                        <a:pt x="3308" y="8318"/>
                        <a:pt x="4254" y="7372"/>
                        <a:pt x="4254" y="6238"/>
                      </a:cubicBezTo>
                      <a:lnTo>
                        <a:pt x="4254" y="5860"/>
                      </a:lnTo>
                      <a:cubicBezTo>
                        <a:pt x="4254" y="5829"/>
                        <a:pt x="4191" y="5703"/>
                        <a:pt x="4191" y="5671"/>
                      </a:cubicBezTo>
                      <a:lnTo>
                        <a:pt x="2710" y="3277"/>
                      </a:lnTo>
                      <a:cubicBezTo>
                        <a:pt x="2930" y="3151"/>
                        <a:pt x="3088" y="2930"/>
                        <a:pt x="3182" y="2647"/>
                      </a:cubicBezTo>
                      <a:cubicBezTo>
                        <a:pt x="3844" y="2521"/>
                        <a:pt x="4191" y="2363"/>
                        <a:pt x="4947" y="1922"/>
                      </a:cubicBezTo>
                      <a:lnTo>
                        <a:pt x="4947" y="8979"/>
                      </a:lnTo>
                      <a:lnTo>
                        <a:pt x="7089" y="8979"/>
                      </a:lnTo>
                      <a:lnTo>
                        <a:pt x="7089" y="1922"/>
                      </a:lnTo>
                      <a:cubicBezTo>
                        <a:pt x="7814" y="2332"/>
                        <a:pt x="8192" y="2521"/>
                        <a:pt x="8853" y="2647"/>
                      </a:cubicBezTo>
                      <a:cubicBezTo>
                        <a:pt x="8916" y="2899"/>
                        <a:pt x="9074" y="3119"/>
                        <a:pt x="9326" y="3277"/>
                      </a:cubicBezTo>
                      <a:lnTo>
                        <a:pt x="7814" y="5671"/>
                      </a:lnTo>
                      <a:cubicBezTo>
                        <a:pt x="7814" y="5703"/>
                        <a:pt x="7782" y="5829"/>
                        <a:pt x="7782" y="5860"/>
                      </a:cubicBezTo>
                      <a:lnTo>
                        <a:pt x="7782" y="6238"/>
                      </a:lnTo>
                      <a:cubicBezTo>
                        <a:pt x="7782" y="7372"/>
                        <a:pt x="8727" y="8318"/>
                        <a:pt x="9861" y="8318"/>
                      </a:cubicBezTo>
                      <a:cubicBezTo>
                        <a:pt x="11027" y="8318"/>
                        <a:pt x="11972" y="7372"/>
                        <a:pt x="11972" y="6238"/>
                      </a:cubicBezTo>
                      <a:lnTo>
                        <a:pt x="11972" y="5860"/>
                      </a:lnTo>
                      <a:cubicBezTo>
                        <a:pt x="11972" y="5829"/>
                        <a:pt x="11909" y="5703"/>
                        <a:pt x="11909" y="5671"/>
                      </a:cubicBezTo>
                      <a:lnTo>
                        <a:pt x="10429" y="3277"/>
                      </a:lnTo>
                      <a:cubicBezTo>
                        <a:pt x="10429" y="3151"/>
                        <a:pt x="10618" y="2930"/>
                        <a:pt x="10681" y="2615"/>
                      </a:cubicBezTo>
                      <a:cubicBezTo>
                        <a:pt x="10933" y="2521"/>
                        <a:pt x="11248" y="2458"/>
                        <a:pt x="11531" y="2363"/>
                      </a:cubicBezTo>
                      <a:cubicBezTo>
                        <a:pt x="11720" y="2300"/>
                        <a:pt x="11815" y="2080"/>
                        <a:pt x="11720" y="1922"/>
                      </a:cubicBezTo>
                      <a:cubicBezTo>
                        <a:pt x="11674" y="1784"/>
                        <a:pt x="11560" y="1696"/>
                        <a:pt x="11429" y="1696"/>
                      </a:cubicBezTo>
                      <a:cubicBezTo>
                        <a:pt x="11380" y="1696"/>
                        <a:pt x="11330" y="1708"/>
                        <a:pt x="11279" y="1733"/>
                      </a:cubicBezTo>
                      <a:cubicBezTo>
                        <a:pt x="11059" y="1796"/>
                        <a:pt x="10870" y="1891"/>
                        <a:pt x="10618" y="1922"/>
                      </a:cubicBezTo>
                      <a:cubicBezTo>
                        <a:pt x="10460" y="1576"/>
                        <a:pt x="10113" y="1324"/>
                        <a:pt x="9704" y="1324"/>
                      </a:cubicBezTo>
                      <a:cubicBezTo>
                        <a:pt x="9294" y="1324"/>
                        <a:pt x="8916" y="1576"/>
                        <a:pt x="8790" y="1954"/>
                      </a:cubicBezTo>
                      <a:cubicBezTo>
                        <a:pt x="8255" y="1891"/>
                        <a:pt x="8003" y="1733"/>
                        <a:pt x="7278" y="1324"/>
                      </a:cubicBezTo>
                      <a:lnTo>
                        <a:pt x="6963" y="1166"/>
                      </a:lnTo>
                      <a:lnTo>
                        <a:pt x="6963" y="1040"/>
                      </a:lnTo>
                      <a:cubicBezTo>
                        <a:pt x="6963" y="441"/>
                        <a:pt x="6490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9" name="Google Shape;9351;p73">
                  <a:extLst>
                    <a:ext uri="{FF2B5EF4-FFF2-40B4-BE49-F238E27FC236}">
                      <a16:creationId xmlns:a16="http://schemas.microsoft.com/office/drawing/2014/main" id="{8E0B087F-5198-AD72-5897-7C3A80028CC4}"/>
                    </a:ext>
                  </a:extLst>
                </p:cNvPr>
                <p:cNvSpPr/>
                <p:nvPr/>
              </p:nvSpPr>
              <p:spPr>
                <a:xfrm>
                  <a:off x="4332975" y="3851850"/>
                  <a:ext cx="157550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1388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1040"/>
                      </a:lnTo>
                      <a:cubicBezTo>
                        <a:pt x="0" y="1261"/>
                        <a:pt x="158" y="1387"/>
                        <a:pt x="347" y="1387"/>
                      </a:cubicBezTo>
                      <a:lnTo>
                        <a:pt x="5955" y="1387"/>
                      </a:lnTo>
                      <a:cubicBezTo>
                        <a:pt x="6144" y="1356"/>
                        <a:pt x="6301" y="1198"/>
                        <a:pt x="6301" y="1040"/>
                      </a:cubicBezTo>
                      <a:lnTo>
                        <a:pt x="6301" y="694"/>
                      </a:lnTo>
                      <a:cubicBezTo>
                        <a:pt x="6301" y="316"/>
                        <a:pt x="5986" y="1"/>
                        <a:pt x="55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7" name="Google Shape;9352;p73">
                <a:extLst>
                  <a:ext uri="{FF2B5EF4-FFF2-40B4-BE49-F238E27FC236}">
                    <a16:creationId xmlns:a16="http://schemas.microsoft.com/office/drawing/2014/main" id="{50421729-6225-4C38-F1A9-4444528E4F1E}"/>
                  </a:ext>
                </a:extLst>
              </p:cNvPr>
              <p:cNvGrpSpPr/>
              <p:nvPr/>
            </p:nvGrpSpPr>
            <p:grpSpPr>
              <a:xfrm>
                <a:off x="7110195" y="4985321"/>
                <a:ext cx="504627" cy="499261"/>
                <a:chOff x="4263650" y="3963700"/>
                <a:chExt cx="298550" cy="295375"/>
              </a:xfrm>
              <a:grpFill/>
            </p:grpSpPr>
            <p:sp>
              <p:nvSpPr>
                <p:cNvPr id="7891" name="Google Shape;9353;p73">
                  <a:extLst>
                    <a:ext uri="{FF2B5EF4-FFF2-40B4-BE49-F238E27FC236}">
                      <a16:creationId xmlns:a16="http://schemas.microsoft.com/office/drawing/2014/main" id="{A89C053C-242C-7821-024A-54C61113575E}"/>
                    </a:ext>
                  </a:extLst>
                </p:cNvPr>
                <p:cNvSpPr/>
                <p:nvPr/>
              </p:nvSpPr>
              <p:spPr>
                <a:xfrm>
                  <a:off x="4384950" y="3963700"/>
                  <a:ext cx="535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049" extrusionOk="0">
                      <a:moveTo>
                        <a:pt x="1072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72" y="2048"/>
                      </a:cubicBezTo>
                      <a:cubicBezTo>
                        <a:pt x="1670" y="2048"/>
                        <a:pt x="2143" y="1576"/>
                        <a:pt x="2143" y="1040"/>
                      </a:cubicBezTo>
                      <a:cubicBezTo>
                        <a:pt x="2143" y="442"/>
                        <a:pt x="1670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2" name="Google Shape;9354;p73">
                  <a:extLst>
                    <a:ext uri="{FF2B5EF4-FFF2-40B4-BE49-F238E27FC236}">
                      <a16:creationId xmlns:a16="http://schemas.microsoft.com/office/drawing/2014/main" id="{A54AEDE2-AA98-D63F-3800-687977DAFCD9}"/>
                    </a:ext>
                  </a:extLst>
                </p:cNvPr>
                <p:cNvSpPr/>
                <p:nvPr/>
              </p:nvSpPr>
              <p:spPr>
                <a:xfrm>
                  <a:off x="43156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3" name="Google Shape;9355;p73">
                  <a:extLst>
                    <a:ext uri="{FF2B5EF4-FFF2-40B4-BE49-F238E27FC236}">
                      <a16:creationId xmlns:a16="http://schemas.microsoft.com/office/drawing/2014/main" id="{CE44E4B3-A57F-F840-9C6A-425B9E279641}"/>
                    </a:ext>
                  </a:extLst>
                </p:cNvPr>
                <p:cNvSpPr/>
                <p:nvPr/>
              </p:nvSpPr>
              <p:spPr>
                <a:xfrm>
                  <a:off x="44558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4" name="Google Shape;9356;p73">
                  <a:extLst>
                    <a:ext uri="{FF2B5EF4-FFF2-40B4-BE49-F238E27FC236}">
                      <a16:creationId xmlns:a16="http://schemas.microsoft.com/office/drawing/2014/main" id="{95AFB45D-0C09-3EDF-658F-ED473F2BDFA5}"/>
                    </a:ext>
                  </a:extLst>
                </p:cNvPr>
                <p:cNvSpPr/>
                <p:nvPr/>
              </p:nvSpPr>
              <p:spPr>
                <a:xfrm>
                  <a:off x="4263650" y="4085000"/>
                  <a:ext cx="2985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2" h="4884" extrusionOk="0">
                      <a:moveTo>
                        <a:pt x="1545" y="0"/>
                      </a:moveTo>
                      <a:cubicBezTo>
                        <a:pt x="1041" y="0"/>
                        <a:pt x="599" y="347"/>
                        <a:pt x="505" y="851"/>
                      </a:cubicBezTo>
                      <a:lnTo>
                        <a:pt x="64" y="3655"/>
                      </a:lnTo>
                      <a:cubicBezTo>
                        <a:pt x="1" y="3970"/>
                        <a:pt x="95" y="4253"/>
                        <a:pt x="284" y="4474"/>
                      </a:cubicBezTo>
                      <a:cubicBezTo>
                        <a:pt x="410" y="4631"/>
                        <a:pt x="599" y="4757"/>
                        <a:pt x="788" y="4789"/>
                      </a:cubicBezTo>
                      <a:cubicBezTo>
                        <a:pt x="1009" y="4442"/>
                        <a:pt x="1324" y="4127"/>
                        <a:pt x="1639" y="3938"/>
                      </a:cubicBezTo>
                      <a:cubicBezTo>
                        <a:pt x="1513" y="3686"/>
                        <a:pt x="1419" y="3434"/>
                        <a:pt x="1419" y="3151"/>
                      </a:cubicBezTo>
                      <a:cubicBezTo>
                        <a:pt x="1419" y="2206"/>
                        <a:pt x="2206" y="1418"/>
                        <a:pt x="3151" y="1418"/>
                      </a:cubicBezTo>
                      <a:cubicBezTo>
                        <a:pt x="4097" y="1418"/>
                        <a:pt x="4884" y="2206"/>
                        <a:pt x="4884" y="3151"/>
                      </a:cubicBezTo>
                      <a:cubicBezTo>
                        <a:pt x="4884" y="3434"/>
                        <a:pt x="4821" y="3686"/>
                        <a:pt x="4695" y="3938"/>
                      </a:cubicBezTo>
                      <a:cubicBezTo>
                        <a:pt x="5042" y="4159"/>
                        <a:pt x="5325" y="4474"/>
                        <a:pt x="5577" y="4883"/>
                      </a:cubicBezTo>
                      <a:lnTo>
                        <a:pt x="6396" y="4883"/>
                      </a:lnTo>
                      <a:cubicBezTo>
                        <a:pt x="6585" y="4537"/>
                        <a:pt x="6900" y="4159"/>
                        <a:pt x="7247" y="3938"/>
                      </a:cubicBezTo>
                      <a:cubicBezTo>
                        <a:pt x="7152" y="3686"/>
                        <a:pt x="7058" y="3434"/>
                        <a:pt x="7058" y="3151"/>
                      </a:cubicBezTo>
                      <a:cubicBezTo>
                        <a:pt x="7058" y="2206"/>
                        <a:pt x="7846" y="1418"/>
                        <a:pt x="8791" y="1418"/>
                      </a:cubicBezTo>
                      <a:cubicBezTo>
                        <a:pt x="9736" y="1418"/>
                        <a:pt x="10524" y="2206"/>
                        <a:pt x="10524" y="3151"/>
                      </a:cubicBezTo>
                      <a:cubicBezTo>
                        <a:pt x="10524" y="3434"/>
                        <a:pt x="10461" y="3686"/>
                        <a:pt x="10334" y="3938"/>
                      </a:cubicBezTo>
                      <a:cubicBezTo>
                        <a:pt x="10681" y="4159"/>
                        <a:pt x="10965" y="4442"/>
                        <a:pt x="11154" y="4789"/>
                      </a:cubicBezTo>
                      <a:cubicBezTo>
                        <a:pt x="11343" y="4757"/>
                        <a:pt x="11563" y="4631"/>
                        <a:pt x="11658" y="4474"/>
                      </a:cubicBezTo>
                      <a:cubicBezTo>
                        <a:pt x="11878" y="4253"/>
                        <a:pt x="11941" y="3938"/>
                        <a:pt x="11910" y="3655"/>
                      </a:cubicBezTo>
                      <a:lnTo>
                        <a:pt x="11343" y="851"/>
                      </a:lnTo>
                      <a:cubicBezTo>
                        <a:pt x="11280" y="347"/>
                        <a:pt x="10839" y="0"/>
                        <a:pt x="103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5" name="Google Shape;9357;p73">
                  <a:extLst>
                    <a:ext uri="{FF2B5EF4-FFF2-40B4-BE49-F238E27FC236}">
                      <a16:creationId xmlns:a16="http://schemas.microsoft.com/office/drawing/2014/main" id="{3523EBB3-D27F-98CD-9B41-84F10F5BC915}"/>
                    </a:ext>
                  </a:extLst>
                </p:cNvPr>
                <p:cNvSpPr/>
                <p:nvPr/>
              </p:nvSpPr>
              <p:spPr>
                <a:xfrm>
                  <a:off x="4431425" y="4196825"/>
                  <a:ext cx="10400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490" extrusionOk="0">
                      <a:moveTo>
                        <a:pt x="977" y="1"/>
                      </a:moveTo>
                      <a:cubicBezTo>
                        <a:pt x="536" y="284"/>
                        <a:pt x="189" y="694"/>
                        <a:pt x="63" y="1198"/>
                      </a:cubicBezTo>
                      <a:cubicBezTo>
                        <a:pt x="32" y="1387"/>
                        <a:pt x="0" y="1576"/>
                        <a:pt x="0" y="1797"/>
                      </a:cubicBezTo>
                      <a:lnTo>
                        <a:pt x="0" y="2143"/>
                      </a:lnTo>
                      <a:cubicBezTo>
                        <a:pt x="0" y="2332"/>
                        <a:pt x="158" y="2490"/>
                        <a:pt x="347" y="2490"/>
                      </a:cubicBezTo>
                      <a:lnTo>
                        <a:pt x="3813" y="2490"/>
                      </a:lnTo>
                      <a:cubicBezTo>
                        <a:pt x="4002" y="2490"/>
                        <a:pt x="4159" y="2332"/>
                        <a:pt x="4159" y="2143"/>
                      </a:cubicBezTo>
                      <a:lnTo>
                        <a:pt x="4159" y="1797"/>
                      </a:lnTo>
                      <a:cubicBezTo>
                        <a:pt x="4096" y="1576"/>
                        <a:pt x="4065" y="1356"/>
                        <a:pt x="4002" y="1198"/>
                      </a:cubicBezTo>
                      <a:cubicBezTo>
                        <a:pt x="3844" y="694"/>
                        <a:pt x="3529" y="284"/>
                        <a:pt x="3119" y="1"/>
                      </a:cubicBezTo>
                      <a:cubicBezTo>
                        <a:pt x="2804" y="253"/>
                        <a:pt x="2426" y="410"/>
                        <a:pt x="2048" y="410"/>
                      </a:cubicBezTo>
                      <a:cubicBezTo>
                        <a:pt x="1639" y="410"/>
                        <a:pt x="1261" y="253"/>
                        <a:pt x="9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6" name="Google Shape;9358;p73">
                  <a:extLst>
                    <a:ext uri="{FF2B5EF4-FFF2-40B4-BE49-F238E27FC236}">
                      <a16:creationId xmlns:a16="http://schemas.microsoft.com/office/drawing/2014/main" id="{5D9E8C27-9B6A-B109-6D39-C11D1F550EDA}"/>
                    </a:ext>
                  </a:extLst>
                </p:cNvPr>
                <p:cNvSpPr/>
                <p:nvPr/>
              </p:nvSpPr>
              <p:spPr>
                <a:xfrm>
                  <a:off x="4359750" y="4022775"/>
                  <a:ext cx="104775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1765" extrusionOk="0">
                      <a:moveTo>
                        <a:pt x="1009" y="0"/>
                      </a:moveTo>
                      <a:cubicBezTo>
                        <a:pt x="379" y="347"/>
                        <a:pt x="0" y="1040"/>
                        <a:pt x="0" y="1765"/>
                      </a:cubicBezTo>
                      <a:lnTo>
                        <a:pt x="4191" y="1765"/>
                      </a:lnTo>
                      <a:cubicBezTo>
                        <a:pt x="4191" y="1040"/>
                        <a:pt x="3813" y="347"/>
                        <a:pt x="3214" y="0"/>
                      </a:cubicBezTo>
                      <a:cubicBezTo>
                        <a:pt x="2899" y="252"/>
                        <a:pt x="2521" y="378"/>
                        <a:pt x="2111" y="378"/>
                      </a:cubicBezTo>
                      <a:cubicBezTo>
                        <a:pt x="1733" y="378"/>
                        <a:pt x="1324" y="252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7" name="Google Shape;9359;p73">
                  <a:extLst>
                    <a:ext uri="{FF2B5EF4-FFF2-40B4-BE49-F238E27FC236}">
                      <a16:creationId xmlns:a16="http://schemas.microsoft.com/office/drawing/2014/main" id="{EB2FBA1E-6089-AC71-3BDB-09927FC5C84E}"/>
                    </a:ext>
                  </a:extLst>
                </p:cNvPr>
                <p:cNvSpPr/>
                <p:nvPr/>
              </p:nvSpPr>
              <p:spPr>
                <a:xfrm>
                  <a:off x="4291225" y="4196825"/>
                  <a:ext cx="102425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490" extrusionOk="0">
                      <a:moveTo>
                        <a:pt x="1009" y="1"/>
                      </a:moveTo>
                      <a:cubicBezTo>
                        <a:pt x="568" y="284"/>
                        <a:pt x="221" y="694"/>
                        <a:pt x="95" y="1198"/>
                      </a:cubicBezTo>
                      <a:cubicBezTo>
                        <a:pt x="64" y="1387"/>
                        <a:pt x="1" y="1576"/>
                        <a:pt x="1" y="1797"/>
                      </a:cubicBezTo>
                      <a:lnTo>
                        <a:pt x="1" y="2143"/>
                      </a:lnTo>
                      <a:cubicBezTo>
                        <a:pt x="1" y="2332"/>
                        <a:pt x="158" y="2490"/>
                        <a:pt x="379" y="2490"/>
                      </a:cubicBezTo>
                      <a:lnTo>
                        <a:pt x="3844" y="2490"/>
                      </a:lnTo>
                      <a:cubicBezTo>
                        <a:pt x="3939" y="2490"/>
                        <a:pt x="4096" y="2332"/>
                        <a:pt x="4096" y="2143"/>
                      </a:cubicBezTo>
                      <a:lnTo>
                        <a:pt x="4096" y="1797"/>
                      </a:lnTo>
                      <a:cubicBezTo>
                        <a:pt x="4096" y="1576"/>
                        <a:pt x="4065" y="1356"/>
                        <a:pt x="4033" y="1198"/>
                      </a:cubicBezTo>
                      <a:cubicBezTo>
                        <a:pt x="3876" y="694"/>
                        <a:pt x="3561" y="284"/>
                        <a:pt x="3120" y="1"/>
                      </a:cubicBezTo>
                      <a:cubicBezTo>
                        <a:pt x="2804" y="253"/>
                        <a:pt x="2458" y="410"/>
                        <a:pt x="2048" y="410"/>
                      </a:cubicBezTo>
                      <a:cubicBezTo>
                        <a:pt x="1670" y="410"/>
                        <a:pt x="1261" y="253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8" name="Google Shape;9360;p73">
                <a:extLst>
                  <a:ext uri="{FF2B5EF4-FFF2-40B4-BE49-F238E27FC236}">
                    <a16:creationId xmlns:a16="http://schemas.microsoft.com/office/drawing/2014/main" id="{D0D72B85-73ED-1D2F-F6B0-C1D7663B468E}"/>
                  </a:ext>
                </a:extLst>
              </p:cNvPr>
              <p:cNvGrpSpPr/>
              <p:nvPr/>
            </p:nvGrpSpPr>
            <p:grpSpPr>
              <a:xfrm>
                <a:off x="10368218" y="3747882"/>
                <a:ext cx="323559" cy="500612"/>
                <a:chOff x="6164975" y="3211525"/>
                <a:chExt cx="191425" cy="296175"/>
              </a:xfrm>
              <a:grpFill/>
            </p:grpSpPr>
            <p:sp>
              <p:nvSpPr>
                <p:cNvPr id="7884" name="Google Shape;9361;p73">
                  <a:extLst>
                    <a:ext uri="{FF2B5EF4-FFF2-40B4-BE49-F238E27FC236}">
                      <a16:creationId xmlns:a16="http://schemas.microsoft.com/office/drawing/2014/main" id="{6AF14351-11AE-9823-5ADC-198905267DDF}"/>
                    </a:ext>
                  </a:extLst>
                </p:cNvPr>
                <p:cNvSpPr/>
                <p:nvPr/>
              </p:nvSpPr>
              <p:spPr>
                <a:xfrm>
                  <a:off x="6269750" y="3371400"/>
                  <a:ext cx="6852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3372" extrusionOk="0">
                      <a:moveTo>
                        <a:pt x="1670" y="1"/>
                      </a:moveTo>
                      <a:cubicBezTo>
                        <a:pt x="1166" y="316"/>
                        <a:pt x="599" y="505"/>
                        <a:pt x="0" y="568"/>
                      </a:cubicBezTo>
                      <a:lnTo>
                        <a:pt x="0" y="1482"/>
                      </a:lnTo>
                      <a:lnTo>
                        <a:pt x="1890" y="3372"/>
                      </a:lnTo>
                      <a:lnTo>
                        <a:pt x="2741" y="3372"/>
                      </a:lnTo>
                      <a:lnTo>
                        <a:pt x="2741" y="3340"/>
                      </a:lnTo>
                      <a:lnTo>
                        <a:pt x="2741" y="2301"/>
                      </a:lnTo>
                      <a:cubicBezTo>
                        <a:pt x="2741" y="1356"/>
                        <a:pt x="2300" y="536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5" name="Google Shape;9362;p73">
                  <a:extLst>
                    <a:ext uri="{FF2B5EF4-FFF2-40B4-BE49-F238E27FC236}">
                      <a16:creationId xmlns:a16="http://schemas.microsoft.com/office/drawing/2014/main" id="{1BE3EF8B-5CA9-5D13-B4EA-FF51CC58EAB6}"/>
                    </a:ext>
                  </a:extLst>
                </p:cNvPr>
                <p:cNvSpPr/>
                <p:nvPr/>
              </p:nvSpPr>
              <p:spPr>
                <a:xfrm>
                  <a:off x="6228775" y="3424175"/>
                  <a:ext cx="62250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1230" extrusionOk="0">
                      <a:moveTo>
                        <a:pt x="1229" y="1"/>
                      </a:moveTo>
                      <a:lnTo>
                        <a:pt x="1" y="1229"/>
                      </a:lnTo>
                      <a:lnTo>
                        <a:pt x="2490" y="1229"/>
                      </a:lnTo>
                      <a:lnTo>
                        <a:pt x="122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6" name="Google Shape;9363;p73">
                  <a:extLst>
                    <a:ext uri="{FF2B5EF4-FFF2-40B4-BE49-F238E27FC236}">
                      <a16:creationId xmlns:a16="http://schemas.microsoft.com/office/drawing/2014/main" id="{4518E535-91BB-F55A-2FF4-8A4A50BCB51F}"/>
                    </a:ext>
                  </a:extLst>
                </p:cNvPr>
                <p:cNvSpPr/>
                <p:nvPr/>
              </p:nvSpPr>
              <p:spPr>
                <a:xfrm>
                  <a:off x="6182300" y="3369825"/>
                  <a:ext cx="6935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3404" extrusionOk="0">
                      <a:moveTo>
                        <a:pt x="1072" y="1"/>
                      </a:moveTo>
                      <a:cubicBezTo>
                        <a:pt x="411" y="599"/>
                        <a:pt x="1" y="1419"/>
                        <a:pt x="1" y="2332"/>
                      </a:cubicBezTo>
                      <a:lnTo>
                        <a:pt x="1" y="3403"/>
                      </a:lnTo>
                      <a:lnTo>
                        <a:pt x="883" y="3403"/>
                      </a:lnTo>
                      <a:lnTo>
                        <a:pt x="2773" y="1513"/>
                      </a:lnTo>
                      <a:lnTo>
                        <a:pt x="2773" y="599"/>
                      </a:lnTo>
                      <a:cubicBezTo>
                        <a:pt x="2143" y="568"/>
                        <a:pt x="1576" y="316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7" name="Google Shape;9364;p73">
                  <a:extLst>
                    <a:ext uri="{FF2B5EF4-FFF2-40B4-BE49-F238E27FC236}">
                      <a16:creationId xmlns:a16="http://schemas.microsoft.com/office/drawing/2014/main" id="{C31B7CCD-C084-23BC-DA59-FE050C29D5B7}"/>
                    </a:ext>
                  </a:extLst>
                </p:cNvPr>
                <p:cNvSpPr/>
                <p:nvPr/>
              </p:nvSpPr>
              <p:spPr>
                <a:xfrm>
                  <a:off x="6164975" y="34722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316"/>
                        <a:pt x="7278" y="1"/>
                        <a:pt x="69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8" name="Google Shape;9365;p73">
                  <a:extLst>
                    <a:ext uri="{FF2B5EF4-FFF2-40B4-BE49-F238E27FC236}">
                      <a16:creationId xmlns:a16="http://schemas.microsoft.com/office/drawing/2014/main" id="{11E62F47-3397-83E6-8C67-3D3E3269FB42}"/>
                    </a:ext>
                  </a:extLst>
                </p:cNvPr>
                <p:cNvSpPr/>
                <p:nvPr/>
              </p:nvSpPr>
              <p:spPr>
                <a:xfrm>
                  <a:off x="6164975" y="32115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0"/>
                      </a:moveTo>
                      <a:cubicBezTo>
                        <a:pt x="316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284"/>
                        <a:pt x="7278" y="0"/>
                        <a:pt x="69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9" name="Google Shape;9366;p73">
                  <a:extLst>
                    <a:ext uri="{FF2B5EF4-FFF2-40B4-BE49-F238E27FC236}">
                      <a16:creationId xmlns:a16="http://schemas.microsoft.com/office/drawing/2014/main" id="{E0E2D8B7-9EE2-F485-A944-60C53E385B0D}"/>
                    </a:ext>
                  </a:extLst>
                </p:cNvPr>
                <p:cNvSpPr/>
                <p:nvPr/>
              </p:nvSpPr>
              <p:spPr>
                <a:xfrm>
                  <a:off x="6183100" y="3262725"/>
                  <a:ext cx="155175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1426" extrusionOk="0">
                      <a:moveTo>
                        <a:pt x="0" y="0"/>
                      </a:moveTo>
                      <a:lnTo>
                        <a:pt x="0" y="441"/>
                      </a:lnTo>
                      <a:lnTo>
                        <a:pt x="568" y="788"/>
                      </a:lnTo>
                      <a:cubicBezTo>
                        <a:pt x="1355" y="1213"/>
                        <a:pt x="2237" y="1426"/>
                        <a:pt x="3112" y="1426"/>
                      </a:cubicBezTo>
                      <a:cubicBezTo>
                        <a:pt x="3986" y="1426"/>
                        <a:pt x="4852" y="1213"/>
                        <a:pt x="5608" y="788"/>
                      </a:cubicBezTo>
                      <a:lnTo>
                        <a:pt x="6207" y="441"/>
                      </a:lnTo>
                      <a:lnTo>
                        <a:pt x="620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90" name="Google Shape;9367;p73">
                  <a:extLst>
                    <a:ext uri="{FF2B5EF4-FFF2-40B4-BE49-F238E27FC236}">
                      <a16:creationId xmlns:a16="http://schemas.microsoft.com/office/drawing/2014/main" id="{2D7751EC-6AE8-4D30-A8B6-68577347E3B9}"/>
                    </a:ext>
                  </a:extLst>
                </p:cNvPr>
                <p:cNvSpPr/>
                <p:nvPr/>
              </p:nvSpPr>
              <p:spPr>
                <a:xfrm>
                  <a:off x="6181525" y="3294225"/>
                  <a:ext cx="155975" cy="7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2962" extrusionOk="0">
                      <a:moveTo>
                        <a:pt x="0" y="0"/>
                      </a:moveTo>
                      <a:cubicBezTo>
                        <a:pt x="126" y="1607"/>
                        <a:pt x="1481" y="2962"/>
                        <a:pt x="3119" y="2962"/>
                      </a:cubicBezTo>
                      <a:cubicBezTo>
                        <a:pt x="4758" y="2962"/>
                        <a:pt x="6112" y="1607"/>
                        <a:pt x="6238" y="0"/>
                      </a:cubicBezTo>
                      <a:lnTo>
                        <a:pt x="6238" y="0"/>
                      </a:lnTo>
                      <a:lnTo>
                        <a:pt x="5986" y="126"/>
                      </a:lnTo>
                      <a:cubicBezTo>
                        <a:pt x="5136" y="631"/>
                        <a:pt x="4096" y="883"/>
                        <a:pt x="3119" y="883"/>
                      </a:cubicBezTo>
                      <a:cubicBezTo>
                        <a:pt x="2143" y="883"/>
                        <a:pt x="1166" y="631"/>
                        <a:pt x="252" y="1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39" name="Google Shape;9368;p73">
                <a:extLst>
                  <a:ext uri="{FF2B5EF4-FFF2-40B4-BE49-F238E27FC236}">
                    <a16:creationId xmlns:a16="http://schemas.microsoft.com/office/drawing/2014/main" id="{A1D51C70-5F4A-52C0-6FF0-AC197C50CE58}"/>
                  </a:ext>
                </a:extLst>
              </p:cNvPr>
              <p:cNvGrpSpPr/>
              <p:nvPr/>
            </p:nvGrpSpPr>
            <p:grpSpPr>
              <a:xfrm>
                <a:off x="1400391" y="3747903"/>
                <a:ext cx="504627" cy="500571"/>
                <a:chOff x="946175" y="3253275"/>
                <a:chExt cx="298550" cy="296150"/>
              </a:xfrm>
              <a:grpFill/>
            </p:grpSpPr>
            <p:sp>
              <p:nvSpPr>
                <p:cNvPr id="7879" name="Google Shape;9369;p73">
                  <a:extLst>
                    <a:ext uri="{FF2B5EF4-FFF2-40B4-BE49-F238E27FC236}">
                      <a16:creationId xmlns:a16="http://schemas.microsoft.com/office/drawing/2014/main" id="{7B16176A-28DA-105B-DF69-8C239DD9FC2B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0" name="Google Shape;9370;p73">
                  <a:extLst>
                    <a:ext uri="{FF2B5EF4-FFF2-40B4-BE49-F238E27FC236}">
                      <a16:creationId xmlns:a16="http://schemas.microsoft.com/office/drawing/2014/main" id="{CE0AB9A5-383B-6308-303D-9C19B9E61478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1" name="Google Shape;9371;p73">
                  <a:extLst>
                    <a:ext uri="{FF2B5EF4-FFF2-40B4-BE49-F238E27FC236}">
                      <a16:creationId xmlns:a16="http://schemas.microsoft.com/office/drawing/2014/main" id="{0BCD4068-6372-5285-BAD7-0D7EBA1B797F}"/>
                    </a:ext>
                  </a:extLst>
                </p:cNvPr>
                <p:cNvSpPr/>
                <p:nvPr/>
              </p:nvSpPr>
              <p:spPr>
                <a:xfrm>
                  <a:off x="1051725" y="3359600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49"/>
                        <a:pt x="1103" y="4852"/>
                        <a:pt x="2427" y="4852"/>
                      </a:cubicBezTo>
                      <a:cubicBezTo>
                        <a:pt x="3781" y="4852"/>
                        <a:pt x="4884" y="3749"/>
                        <a:pt x="4884" y="2426"/>
                      </a:cubicBez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2" name="Google Shape;9372;p73">
                  <a:extLst>
                    <a:ext uri="{FF2B5EF4-FFF2-40B4-BE49-F238E27FC236}">
                      <a16:creationId xmlns:a16="http://schemas.microsoft.com/office/drawing/2014/main" id="{12B6BC98-1297-86F1-9C70-E6B747D70932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83" name="Google Shape;9373;p73">
                  <a:extLst>
                    <a:ext uri="{FF2B5EF4-FFF2-40B4-BE49-F238E27FC236}">
                      <a16:creationId xmlns:a16="http://schemas.microsoft.com/office/drawing/2014/main" id="{7CA043FD-0329-84F4-CA36-79D3DC112350}"/>
                    </a:ext>
                  </a:extLst>
                </p:cNvPr>
                <p:cNvSpPr/>
                <p:nvPr/>
              </p:nvSpPr>
              <p:spPr>
                <a:xfrm>
                  <a:off x="1154125" y="3460400"/>
                  <a:ext cx="9060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4" h="3561" extrusionOk="0">
                      <a:moveTo>
                        <a:pt x="977" y="1"/>
                      </a:moveTo>
                      <a:cubicBezTo>
                        <a:pt x="693" y="410"/>
                        <a:pt x="378" y="757"/>
                        <a:pt x="0" y="1009"/>
                      </a:cubicBezTo>
                      <a:lnTo>
                        <a:pt x="2363" y="3372"/>
                      </a:lnTo>
                      <a:cubicBezTo>
                        <a:pt x="2489" y="3498"/>
                        <a:pt x="2662" y="3561"/>
                        <a:pt x="2840" y="3561"/>
                      </a:cubicBezTo>
                      <a:cubicBezTo>
                        <a:pt x="3017" y="3561"/>
                        <a:pt x="3198" y="3498"/>
                        <a:pt x="3340" y="3372"/>
                      </a:cubicBezTo>
                      <a:cubicBezTo>
                        <a:pt x="3623" y="3088"/>
                        <a:pt x="3623" y="2647"/>
                        <a:pt x="3340" y="2364"/>
                      </a:cubicBez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0" name="Google Shape;9374;p73">
                <a:extLst>
                  <a:ext uri="{FF2B5EF4-FFF2-40B4-BE49-F238E27FC236}">
                    <a16:creationId xmlns:a16="http://schemas.microsoft.com/office/drawing/2014/main" id="{603B137D-55F0-0E09-E7D3-560B54DE23D8}"/>
                  </a:ext>
                </a:extLst>
              </p:cNvPr>
              <p:cNvGrpSpPr/>
              <p:nvPr/>
            </p:nvGrpSpPr>
            <p:grpSpPr>
              <a:xfrm>
                <a:off x="1401722" y="4379912"/>
                <a:ext cx="501965" cy="496642"/>
                <a:chOff x="946175" y="3619500"/>
                <a:chExt cx="296975" cy="293825"/>
              </a:xfrm>
              <a:grpFill/>
            </p:grpSpPr>
            <p:sp>
              <p:nvSpPr>
                <p:cNvPr id="7873" name="Google Shape;9375;p73">
                  <a:extLst>
                    <a:ext uri="{FF2B5EF4-FFF2-40B4-BE49-F238E27FC236}">
                      <a16:creationId xmlns:a16="http://schemas.microsoft.com/office/drawing/2014/main" id="{35B18D33-858B-5B42-1771-23BFF9537BCD}"/>
                    </a:ext>
                  </a:extLst>
                </p:cNvPr>
                <p:cNvSpPr/>
                <p:nvPr/>
              </p:nvSpPr>
              <p:spPr>
                <a:xfrm>
                  <a:off x="963525" y="3619500"/>
                  <a:ext cx="20795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753" extrusionOk="0">
                      <a:moveTo>
                        <a:pt x="3828" y="2742"/>
                      </a:moveTo>
                      <a:cubicBezTo>
                        <a:pt x="3915" y="2742"/>
                        <a:pt x="4001" y="2773"/>
                        <a:pt x="4064" y="2836"/>
                      </a:cubicBezTo>
                      <a:cubicBezTo>
                        <a:pt x="4253" y="2994"/>
                        <a:pt x="4253" y="3183"/>
                        <a:pt x="4096" y="3340"/>
                      </a:cubicBezTo>
                      <a:lnTo>
                        <a:pt x="2678" y="4695"/>
                      </a:lnTo>
                      <a:cubicBezTo>
                        <a:pt x="2615" y="4790"/>
                        <a:pt x="2520" y="4821"/>
                        <a:pt x="2457" y="4821"/>
                      </a:cubicBezTo>
                      <a:cubicBezTo>
                        <a:pt x="2363" y="4821"/>
                        <a:pt x="2268" y="4790"/>
                        <a:pt x="2205" y="4695"/>
                      </a:cubicBezTo>
                      <a:lnTo>
                        <a:pt x="1512" y="4002"/>
                      </a:lnTo>
                      <a:cubicBezTo>
                        <a:pt x="1386" y="3876"/>
                        <a:pt x="1386" y="3655"/>
                        <a:pt x="1512" y="3529"/>
                      </a:cubicBezTo>
                      <a:cubicBezTo>
                        <a:pt x="1575" y="3466"/>
                        <a:pt x="1662" y="3435"/>
                        <a:pt x="1749" y="3435"/>
                      </a:cubicBezTo>
                      <a:cubicBezTo>
                        <a:pt x="1835" y="3435"/>
                        <a:pt x="1922" y="3466"/>
                        <a:pt x="1985" y="3529"/>
                      </a:cubicBezTo>
                      <a:lnTo>
                        <a:pt x="2426" y="3971"/>
                      </a:lnTo>
                      <a:lnTo>
                        <a:pt x="3592" y="2836"/>
                      </a:lnTo>
                      <a:cubicBezTo>
                        <a:pt x="3655" y="2773"/>
                        <a:pt x="3741" y="2742"/>
                        <a:pt x="3828" y="2742"/>
                      </a:cubicBezTo>
                      <a:close/>
                      <a:moveTo>
                        <a:pt x="3828" y="4790"/>
                      </a:moveTo>
                      <a:cubicBezTo>
                        <a:pt x="3915" y="4790"/>
                        <a:pt x="4001" y="4821"/>
                        <a:pt x="4064" y="4884"/>
                      </a:cubicBezTo>
                      <a:cubicBezTo>
                        <a:pt x="4253" y="5042"/>
                        <a:pt x="4253" y="5262"/>
                        <a:pt x="4096" y="5388"/>
                      </a:cubicBezTo>
                      <a:lnTo>
                        <a:pt x="2678" y="6774"/>
                      </a:lnTo>
                      <a:cubicBezTo>
                        <a:pt x="2615" y="6837"/>
                        <a:pt x="2520" y="6869"/>
                        <a:pt x="2457" y="6869"/>
                      </a:cubicBezTo>
                      <a:cubicBezTo>
                        <a:pt x="2363" y="6869"/>
                        <a:pt x="2268" y="6837"/>
                        <a:pt x="2205" y="6774"/>
                      </a:cubicBezTo>
                      <a:lnTo>
                        <a:pt x="1512" y="6050"/>
                      </a:lnTo>
                      <a:cubicBezTo>
                        <a:pt x="1386" y="5924"/>
                        <a:pt x="1386" y="5703"/>
                        <a:pt x="1512" y="5577"/>
                      </a:cubicBezTo>
                      <a:cubicBezTo>
                        <a:pt x="1575" y="5514"/>
                        <a:pt x="1662" y="5483"/>
                        <a:pt x="1749" y="5483"/>
                      </a:cubicBezTo>
                      <a:cubicBezTo>
                        <a:pt x="1835" y="5483"/>
                        <a:pt x="1922" y="5514"/>
                        <a:pt x="1985" y="5577"/>
                      </a:cubicBezTo>
                      <a:lnTo>
                        <a:pt x="2426" y="6018"/>
                      </a:lnTo>
                      <a:lnTo>
                        <a:pt x="3592" y="4884"/>
                      </a:lnTo>
                      <a:cubicBezTo>
                        <a:pt x="3655" y="4821"/>
                        <a:pt x="3741" y="4790"/>
                        <a:pt x="3828" y="4790"/>
                      </a:cubicBezTo>
                      <a:close/>
                      <a:moveTo>
                        <a:pt x="3828" y="6869"/>
                      </a:moveTo>
                      <a:cubicBezTo>
                        <a:pt x="3915" y="6869"/>
                        <a:pt x="4001" y="6900"/>
                        <a:pt x="4064" y="6963"/>
                      </a:cubicBezTo>
                      <a:cubicBezTo>
                        <a:pt x="4253" y="7121"/>
                        <a:pt x="4253" y="7342"/>
                        <a:pt x="4096" y="7468"/>
                      </a:cubicBezTo>
                      <a:lnTo>
                        <a:pt x="2678" y="8854"/>
                      </a:lnTo>
                      <a:cubicBezTo>
                        <a:pt x="2615" y="8917"/>
                        <a:pt x="2520" y="8980"/>
                        <a:pt x="2457" y="8980"/>
                      </a:cubicBezTo>
                      <a:cubicBezTo>
                        <a:pt x="2363" y="8980"/>
                        <a:pt x="2268" y="8917"/>
                        <a:pt x="2205" y="8854"/>
                      </a:cubicBezTo>
                      <a:lnTo>
                        <a:pt x="1512" y="8129"/>
                      </a:lnTo>
                      <a:cubicBezTo>
                        <a:pt x="1386" y="8003"/>
                        <a:pt x="1386" y="7783"/>
                        <a:pt x="1512" y="7657"/>
                      </a:cubicBezTo>
                      <a:cubicBezTo>
                        <a:pt x="1575" y="7594"/>
                        <a:pt x="1662" y="7562"/>
                        <a:pt x="1749" y="7562"/>
                      </a:cubicBezTo>
                      <a:cubicBezTo>
                        <a:pt x="1835" y="7562"/>
                        <a:pt x="1922" y="7594"/>
                        <a:pt x="1985" y="7657"/>
                      </a:cubicBezTo>
                      <a:lnTo>
                        <a:pt x="2426" y="8098"/>
                      </a:lnTo>
                      <a:lnTo>
                        <a:pt x="3592" y="6963"/>
                      </a:lnTo>
                      <a:cubicBezTo>
                        <a:pt x="3655" y="6900"/>
                        <a:pt x="3741" y="6869"/>
                        <a:pt x="3828" y="6869"/>
                      </a:cubicBez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673"/>
                      </a:lnTo>
                      <a:lnTo>
                        <a:pt x="6301" y="9673"/>
                      </a:lnTo>
                      <a:lnTo>
                        <a:pt x="6301" y="10397"/>
                      </a:lnTo>
                      <a:lnTo>
                        <a:pt x="6301" y="10744"/>
                      </a:lnTo>
                      <a:lnTo>
                        <a:pt x="6270" y="10744"/>
                      </a:lnTo>
                      <a:cubicBezTo>
                        <a:pt x="6270" y="11343"/>
                        <a:pt x="6742" y="11752"/>
                        <a:pt x="7278" y="11752"/>
                      </a:cubicBezTo>
                      <a:cubicBezTo>
                        <a:pt x="7876" y="11752"/>
                        <a:pt x="8317" y="11280"/>
                        <a:pt x="8317" y="10744"/>
                      </a:cubicBezTo>
                      <a:lnTo>
                        <a:pt x="8317" y="7972"/>
                      </a:lnTo>
                      <a:lnTo>
                        <a:pt x="7498" y="8822"/>
                      </a:lnTo>
                      <a:lnTo>
                        <a:pt x="5608" y="9547"/>
                      </a:lnTo>
                      <a:cubicBezTo>
                        <a:pt x="5497" y="9576"/>
                        <a:pt x="5390" y="9590"/>
                        <a:pt x="5288" y="9590"/>
                      </a:cubicBezTo>
                      <a:cubicBezTo>
                        <a:pt x="4954" y="9590"/>
                        <a:pt x="4674" y="9441"/>
                        <a:pt x="4505" y="9200"/>
                      </a:cubicBezTo>
                      <a:cubicBezTo>
                        <a:pt x="4316" y="8980"/>
                        <a:pt x="4222" y="8665"/>
                        <a:pt x="4316" y="8255"/>
                      </a:cubicBezTo>
                      <a:lnTo>
                        <a:pt x="5041" y="6365"/>
                      </a:lnTo>
                      <a:lnTo>
                        <a:pt x="8317" y="3088"/>
                      </a:lnTo>
                      <a:lnTo>
                        <a:pt x="8317" y="2773"/>
                      </a:lnTo>
                      <a:lnTo>
                        <a:pt x="5891" y="2773"/>
                      </a:lnTo>
                      <a:cubicBezTo>
                        <a:pt x="5671" y="2773"/>
                        <a:pt x="5513" y="2616"/>
                        <a:pt x="5513" y="2427"/>
                      </a:cubicBezTo>
                      <a:lnTo>
                        <a:pt x="551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4" name="Google Shape;9376;p73">
                  <a:extLst>
                    <a:ext uri="{FF2B5EF4-FFF2-40B4-BE49-F238E27FC236}">
                      <a16:creationId xmlns:a16="http://schemas.microsoft.com/office/drawing/2014/main" id="{2CD23185-29E6-6A45-23EA-7D506AE5775D}"/>
                    </a:ext>
                  </a:extLst>
                </p:cNvPr>
                <p:cNvSpPr/>
                <p:nvPr/>
              </p:nvSpPr>
              <p:spPr>
                <a:xfrm>
                  <a:off x="1185625" y="3688025"/>
                  <a:ext cx="57525" cy="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2238" extrusionOk="0">
                      <a:moveTo>
                        <a:pt x="1072" y="1"/>
                      </a:moveTo>
                      <a:cubicBezTo>
                        <a:pt x="890" y="1"/>
                        <a:pt x="709" y="64"/>
                        <a:pt x="568" y="190"/>
                      </a:cubicBezTo>
                      <a:lnTo>
                        <a:pt x="0" y="788"/>
                      </a:lnTo>
                      <a:lnTo>
                        <a:pt x="1450" y="2238"/>
                      </a:lnTo>
                      <a:lnTo>
                        <a:pt x="2048" y="1639"/>
                      </a:lnTo>
                      <a:cubicBezTo>
                        <a:pt x="2300" y="1387"/>
                        <a:pt x="2300" y="946"/>
                        <a:pt x="2048" y="662"/>
                      </a:cubicBezTo>
                      <a:lnTo>
                        <a:pt x="1576" y="190"/>
                      </a:lnTo>
                      <a:cubicBezTo>
                        <a:pt x="1434" y="64"/>
                        <a:pt x="1253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5" name="Google Shape;9377;p73">
                  <a:extLst>
                    <a:ext uri="{FF2B5EF4-FFF2-40B4-BE49-F238E27FC236}">
                      <a16:creationId xmlns:a16="http://schemas.microsoft.com/office/drawing/2014/main" id="{95A70197-5A78-135F-D215-010A6E7575FD}"/>
                    </a:ext>
                  </a:extLst>
                </p:cNvPr>
                <p:cNvSpPr/>
                <p:nvPr/>
              </p:nvSpPr>
              <p:spPr>
                <a:xfrm>
                  <a:off x="1088075" y="3795925"/>
                  <a:ext cx="46375" cy="4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01" extrusionOk="0">
                      <a:moveTo>
                        <a:pt x="594" y="1"/>
                      </a:moveTo>
                      <a:lnTo>
                        <a:pt x="59" y="1387"/>
                      </a:lnTo>
                      <a:cubicBezTo>
                        <a:pt x="0" y="1621"/>
                        <a:pt x="186" y="1800"/>
                        <a:pt x="414" y="1800"/>
                      </a:cubicBezTo>
                      <a:cubicBezTo>
                        <a:pt x="432" y="1800"/>
                        <a:pt x="450" y="1799"/>
                        <a:pt x="468" y="1797"/>
                      </a:cubicBezTo>
                      <a:lnTo>
                        <a:pt x="1855" y="1261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6" name="Google Shape;9378;p73">
                  <a:extLst>
                    <a:ext uri="{FF2B5EF4-FFF2-40B4-BE49-F238E27FC236}">
                      <a16:creationId xmlns:a16="http://schemas.microsoft.com/office/drawing/2014/main" id="{49562C79-B841-2B75-6D92-FF15CF8EC1AB}"/>
                    </a:ext>
                  </a:extLst>
                </p:cNvPr>
                <p:cNvSpPr/>
                <p:nvPr/>
              </p:nvSpPr>
              <p:spPr>
                <a:xfrm>
                  <a:off x="1112375" y="3720325"/>
                  <a:ext cx="97700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3908" extrusionOk="0">
                      <a:moveTo>
                        <a:pt x="2426" y="1"/>
                      </a:moveTo>
                      <a:lnTo>
                        <a:pt x="1" y="2458"/>
                      </a:lnTo>
                      <a:lnTo>
                        <a:pt x="1450" y="3907"/>
                      </a:lnTo>
                      <a:lnTo>
                        <a:pt x="3907" y="1481"/>
                      </a:lnTo>
                      <a:lnTo>
                        <a:pt x="242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7" name="Google Shape;9379;p73">
                  <a:extLst>
                    <a:ext uri="{FF2B5EF4-FFF2-40B4-BE49-F238E27FC236}">
                      <a16:creationId xmlns:a16="http://schemas.microsoft.com/office/drawing/2014/main" id="{7D98D053-C0B1-223D-D8CD-3CB38FF86854}"/>
                    </a:ext>
                  </a:extLst>
                </p:cNvPr>
                <p:cNvSpPr/>
                <p:nvPr/>
              </p:nvSpPr>
              <p:spPr>
                <a:xfrm>
                  <a:off x="1120250" y="3623450"/>
                  <a:ext cx="47275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891" extrusionOk="0">
                      <a:moveTo>
                        <a:pt x="1" y="0"/>
                      </a:moveTo>
                      <a:lnTo>
                        <a:pt x="1" y="1891"/>
                      </a:lnTo>
                      <a:lnTo>
                        <a:pt x="1891" y="18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8" name="Google Shape;9380;p73">
                  <a:extLst>
                    <a:ext uri="{FF2B5EF4-FFF2-40B4-BE49-F238E27FC236}">
                      <a16:creationId xmlns:a16="http://schemas.microsoft.com/office/drawing/2014/main" id="{3FA39D50-4C82-2823-1D03-78BB101CD1BB}"/>
                    </a:ext>
                  </a:extLst>
                </p:cNvPr>
                <p:cNvSpPr/>
                <p:nvPr/>
              </p:nvSpPr>
              <p:spPr>
                <a:xfrm>
                  <a:off x="946175" y="3879425"/>
                  <a:ext cx="166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9" h="1356" extrusionOk="0">
                      <a:moveTo>
                        <a:pt x="348" y="0"/>
                      </a:moveTo>
                      <a:cubicBezTo>
                        <a:pt x="158" y="0"/>
                        <a:pt x="1" y="190"/>
                        <a:pt x="1" y="347"/>
                      </a:cubicBezTo>
                      <a:lnTo>
                        <a:pt x="1" y="694"/>
                      </a:lnTo>
                      <a:cubicBezTo>
                        <a:pt x="1" y="1040"/>
                        <a:pt x="316" y="1355"/>
                        <a:pt x="694" y="1355"/>
                      </a:cubicBezTo>
                      <a:lnTo>
                        <a:pt x="6649" y="1355"/>
                      </a:lnTo>
                      <a:cubicBezTo>
                        <a:pt x="6428" y="1103"/>
                        <a:pt x="6302" y="725"/>
                        <a:pt x="6302" y="347"/>
                      </a:cubicBezTo>
                      <a:lnTo>
                        <a:pt x="63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1" name="Google Shape;9381;p73">
                <a:extLst>
                  <a:ext uri="{FF2B5EF4-FFF2-40B4-BE49-F238E27FC236}">
                    <a16:creationId xmlns:a16="http://schemas.microsoft.com/office/drawing/2014/main" id="{59DD5670-5B99-E3E0-F29C-8D1B4821672A}"/>
                  </a:ext>
                </a:extLst>
              </p:cNvPr>
              <p:cNvGrpSpPr/>
              <p:nvPr/>
            </p:nvGrpSpPr>
            <p:grpSpPr>
              <a:xfrm>
                <a:off x="1401067" y="4983990"/>
                <a:ext cx="503276" cy="501923"/>
                <a:chOff x="944600" y="3981825"/>
                <a:chExt cx="297750" cy="296950"/>
              </a:xfrm>
              <a:grpFill/>
            </p:grpSpPr>
            <p:sp>
              <p:nvSpPr>
                <p:cNvPr id="7869" name="Google Shape;9382;p73">
                  <a:extLst>
                    <a:ext uri="{FF2B5EF4-FFF2-40B4-BE49-F238E27FC236}">
                      <a16:creationId xmlns:a16="http://schemas.microsoft.com/office/drawing/2014/main" id="{3C933B94-558C-C4DC-73B5-D3654BEDFC6E}"/>
                    </a:ext>
                  </a:extLst>
                </p:cNvPr>
                <p:cNvSpPr/>
                <p:nvPr/>
              </p:nvSpPr>
              <p:spPr>
                <a:xfrm>
                  <a:off x="944600" y="3981825"/>
                  <a:ext cx="297750" cy="2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78" extrusionOk="0">
                      <a:moveTo>
                        <a:pt x="6333" y="1418"/>
                      </a:moveTo>
                      <a:cubicBezTo>
                        <a:pt x="8539" y="1575"/>
                        <a:pt x="10303" y="3340"/>
                        <a:pt x="10461" y="5545"/>
                      </a:cubicBezTo>
                      <a:lnTo>
                        <a:pt x="10146" y="5545"/>
                      </a:lnTo>
                      <a:cubicBezTo>
                        <a:pt x="9957" y="5545"/>
                        <a:pt x="9799" y="5702"/>
                        <a:pt x="9799" y="5892"/>
                      </a:cubicBezTo>
                      <a:cubicBezTo>
                        <a:pt x="9799" y="6081"/>
                        <a:pt x="9957" y="6238"/>
                        <a:pt x="10146" y="6238"/>
                      </a:cubicBezTo>
                      <a:lnTo>
                        <a:pt x="10461" y="6238"/>
                      </a:lnTo>
                      <a:cubicBezTo>
                        <a:pt x="10303" y="8443"/>
                        <a:pt x="8539" y="10239"/>
                        <a:pt x="6333" y="10397"/>
                      </a:cubicBezTo>
                      <a:lnTo>
                        <a:pt x="6333" y="10082"/>
                      </a:lnTo>
                      <a:cubicBezTo>
                        <a:pt x="6333" y="9861"/>
                        <a:pt x="6176" y="9704"/>
                        <a:pt x="5955" y="9704"/>
                      </a:cubicBezTo>
                      <a:cubicBezTo>
                        <a:pt x="5766" y="9704"/>
                        <a:pt x="5609" y="9861"/>
                        <a:pt x="5609" y="10082"/>
                      </a:cubicBezTo>
                      <a:lnTo>
                        <a:pt x="5609" y="10397"/>
                      </a:lnTo>
                      <a:cubicBezTo>
                        <a:pt x="3403" y="10239"/>
                        <a:pt x="1639" y="8443"/>
                        <a:pt x="1482" y="6238"/>
                      </a:cubicBezTo>
                      <a:lnTo>
                        <a:pt x="1797" y="6238"/>
                      </a:lnTo>
                      <a:cubicBezTo>
                        <a:pt x="1986" y="6238"/>
                        <a:pt x="2143" y="6081"/>
                        <a:pt x="2143" y="5892"/>
                      </a:cubicBezTo>
                      <a:cubicBezTo>
                        <a:pt x="2143" y="5702"/>
                        <a:pt x="1986" y="5545"/>
                        <a:pt x="1797" y="5545"/>
                      </a:cubicBezTo>
                      <a:lnTo>
                        <a:pt x="1482" y="5545"/>
                      </a:lnTo>
                      <a:cubicBezTo>
                        <a:pt x="1639" y="3340"/>
                        <a:pt x="3403" y="1575"/>
                        <a:pt x="5609" y="1418"/>
                      </a:cubicBezTo>
                      <a:lnTo>
                        <a:pt x="5609" y="1733"/>
                      </a:lnTo>
                      <a:cubicBezTo>
                        <a:pt x="5609" y="1922"/>
                        <a:pt x="5766" y="2079"/>
                        <a:pt x="5955" y="2079"/>
                      </a:cubicBezTo>
                      <a:cubicBezTo>
                        <a:pt x="6176" y="2079"/>
                        <a:pt x="6333" y="1922"/>
                        <a:pt x="6333" y="1733"/>
                      </a:cubicBezTo>
                      <a:lnTo>
                        <a:pt x="6333" y="1418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9" y="126"/>
                        <a:pt x="5609" y="347"/>
                      </a:cubicBezTo>
                      <a:lnTo>
                        <a:pt x="5609" y="725"/>
                      </a:lnTo>
                      <a:cubicBezTo>
                        <a:pt x="2994" y="882"/>
                        <a:pt x="946" y="2962"/>
                        <a:pt x="757" y="5576"/>
                      </a:cubicBezTo>
                      <a:lnTo>
                        <a:pt x="379" y="5576"/>
                      </a:lnTo>
                      <a:cubicBezTo>
                        <a:pt x="158" y="5576"/>
                        <a:pt x="1" y="5734"/>
                        <a:pt x="1" y="5923"/>
                      </a:cubicBezTo>
                      <a:cubicBezTo>
                        <a:pt x="1" y="6112"/>
                        <a:pt x="158" y="6270"/>
                        <a:pt x="379" y="6270"/>
                      </a:cubicBezTo>
                      <a:lnTo>
                        <a:pt x="757" y="6270"/>
                      </a:lnTo>
                      <a:cubicBezTo>
                        <a:pt x="915" y="8884"/>
                        <a:pt x="2994" y="10932"/>
                        <a:pt x="5609" y="11121"/>
                      </a:cubicBezTo>
                      <a:lnTo>
                        <a:pt x="5609" y="11531"/>
                      </a:lnTo>
                      <a:cubicBezTo>
                        <a:pt x="5609" y="11720"/>
                        <a:pt x="5766" y="11877"/>
                        <a:pt x="5955" y="11877"/>
                      </a:cubicBezTo>
                      <a:cubicBezTo>
                        <a:pt x="6176" y="11877"/>
                        <a:pt x="6333" y="11720"/>
                        <a:pt x="6333" y="11531"/>
                      </a:cubicBezTo>
                      <a:lnTo>
                        <a:pt x="6333" y="11121"/>
                      </a:lnTo>
                      <a:cubicBezTo>
                        <a:pt x="8917" y="10964"/>
                        <a:pt x="10965" y="8884"/>
                        <a:pt x="11154" y="6270"/>
                      </a:cubicBezTo>
                      <a:lnTo>
                        <a:pt x="11563" y="6270"/>
                      </a:lnTo>
                      <a:cubicBezTo>
                        <a:pt x="11752" y="6270"/>
                        <a:pt x="11910" y="6112"/>
                        <a:pt x="11910" y="5923"/>
                      </a:cubicBezTo>
                      <a:cubicBezTo>
                        <a:pt x="11910" y="5734"/>
                        <a:pt x="11752" y="5576"/>
                        <a:pt x="11563" y="5576"/>
                      </a:cubicBezTo>
                      <a:lnTo>
                        <a:pt x="11154" y="5576"/>
                      </a:lnTo>
                      <a:cubicBezTo>
                        <a:pt x="10996" y="2962"/>
                        <a:pt x="8917" y="914"/>
                        <a:pt x="6333" y="725"/>
                      </a:cubicBezTo>
                      <a:lnTo>
                        <a:pt x="6333" y="347"/>
                      </a:lnTo>
                      <a:cubicBezTo>
                        <a:pt x="6333" y="126"/>
                        <a:pt x="6176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0" name="Google Shape;9383;p73">
                  <a:extLst>
                    <a:ext uri="{FF2B5EF4-FFF2-40B4-BE49-F238E27FC236}">
                      <a16:creationId xmlns:a16="http://schemas.microsoft.com/office/drawing/2014/main" id="{1FD3C8BA-2D51-399A-F582-2A0E142E9243}"/>
                    </a:ext>
                  </a:extLst>
                </p:cNvPr>
                <p:cNvSpPr/>
                <p:nvPr/>
              </p:nvSpPr>
              <p:spPr>
                <a:xfrm>
                  <a:off x="1058025" y="4155875"/>
                  <a:ext cx="7250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080" extrusionOk="0">
                      <a:moveTo>
                        <a:pt x="1418" y="1"/>
                      </a:moveTo>
                      <a:cubicBezTo>
                        <a:pt x="851" y="1"/>
                        <a:pt x="316" y="347"/>
                        <a:pt x="127" y="914"/>
                      </a:cubicBezTo>
                      <a:cubicBezTo>
                        <a:pt x="1" y="1166"/>
                        <a:pt x="1" y="1450"/>
                        <a:pt x="95" y="1765"/>
                      </a:cubicBezTo>
                      <a:cubicBezTo>
                        <a:pt x="473" y="1954"/>
                        <a:pt x="946" y="2080"/>
                        <a:pt x="1418" y="2080"/>
                      </a:cubicBezTo>
                      <a:cubicBezTo>
                        <a:pt x="1891" y="2080"/>
                        <a:pt x="2332" y="1954"/>
                        <a:pt x="2773" y="1765"/>
                      </a:cubicBezTo>
                      <a:cubicBezTo>
                        <a:pt x="2899" y="1387"/>
                        <a:pt x="2805" y="946"/>
                        <a:pt x="2616" y="599"/>
                      </a:cubicBezTo>
                      <a:cubicBezTo>
                        <a:pt x="2332" y="221"/>
                        <a:pt x="1891" y="1"/>
                        <a:pt x="14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1" name="Google Shape;9384;p73">
                  <a:extLst>
                    <a:ext uri="{FF2B5EF4-FFF2-40B4-BE49-F238E27FC236}">
                      <a16:creationId xmlns:a16="http://schemas.microsoft.com/office/drawing/2014/main" id="{5B797F3F-2AC7-A84B-AD9B-9858F7C68C16}"/>
                    </a:ext>
                  </a:extLst>
                </p:cNvPr>
                <p:cNvSpPr/>
                <p:nvPr/>
              </p:nvSpPr>
              <p:spPr>
                <a:xfrm>
                  <a:off x="1076150" y="4103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93"/>
                      </a:cubicBezTo>
                      <a:cubicBezTo>
                        <a:pt x="0" y="1103"/>
                        <a:pt x="315" y="1418"/>
                        <a:pt x="693" y="1418"/>
                      </a:cubicBezTo>
                      <a:cubicBezTo>
                        <a:pt x="1103" y="1355"/>
                        <a:pt x="1418" y="1040"/>
                        <a:pt x="1418" y="693"/>
                      </a:cubicBezTo>
                      <a:cubicBezTo>
                        <a:pt x="1418" y="315"/>
                        <a:pt x="1103" y="0"/>
                        <a:pt x="6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72" name="Google Shape;9385;p73">
                  <a:extLst>
                    <a:ext uri="{FF2B5EF4-FFF2-40B4-BE49-F238E27FC236}">
                      <a16:creationId xmlns:a16="http://schemas.microsoft.com/office/drawing/2014/main" id="{8DDFD1ED-4340-49F2-CB89-231583D9CFDA}"/>
                    </a:ext>
                  </a:extLst>
                </p:cNvPr>
                <p:cNvSpPr/>
                <p:nvPr/>
              </p:nvSpPr>
              <p:spPr>
                <a:xfrm>
                  <a:off x="1016275" y="4051125"/>
                  <a:ext cx="155975" cy="1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5483" extrusionOk="0">
                      <a:moveTo>
                        <a:pt x="3088" y="1"/>
                      </a:moveTo>
                      <a:cubicBezTo>
                        <a:pt x="1356" y="1"/>
                        <a:pt x="1" y="1387"/>
                        <a:pt x="1" y="3120"/>
                      </a:cubicBezTo>
                      <a:cubicBezTo>
                        <a:pt x="1" y="4033"/>
                        <a:pt x="379" y="4852"/>
                        <a:pt x="1041" y="5451"/>
                      </a:cubicBezTo>
                      <a:cubicBezTo>
                        <a:pt x="1041" y="5262"/>
                        <a:pt x="1104" y="5041"/>
                        <a:pt x="1167" y="4852"/>
                      </a:cubicBezTo>
                      <a:cubicBezTo>
                        <a:pt x="1324" y="4380"/>
                        <a:pt x="1671" y="4002"/>
                        <a:pt x="2112" y="3750"/>
                      </a:cubicBezTo>
                      <a:cubicBezTo>
                        <a:pt x="1891" y="3498"/>
                        <a:pt x="1734" y="3151"/>
                        <a:pt x="1734" y="2804"/>
                      </a:cubicBezTo>
                      <a:cubicBezTo>
                        <a:pt x="1734" y="2048"/>
                        <a:pt x="2364" y="1418"/>
                        <a:pt x="3088" y="1418"/>
                      </a:cubicBezTo>
                      <a:cubicBezTo>
                        <a:pt x="3845" y="1418"/>
                        <a:pt x="4475" y="2048"/>
                        <a:pt x="4475" y="2804"/>
                      </a:cubicBezTo>
                      <a:cubicBezTo>
                        <a:pt x="4475" y="3151"/>
                        <a:pt x="4317" y="3529"/>
                        <a:pt x="4097" y="3750"/>
                      </a:cubicBezTo>
                      <a:cubicBezTo>
                        <a:pt x="4349" y="3907"/>
                        <a:pt x="4632" y="4128"/>
                        <a:pt x="4790" y="4411"/>
                      </a:cubicBezTo>
                      <a:cubicBezTo>
                        <a:pt x="4979" y="4726"/>
                        <a:pt x="5105" y="5073"/>
                        <a:pt x="5136" y="5482"/>
                      </a:cubicBezTo>
                      <a:cubicBezTo>
                        <a:pt x="5766" y="4884"/>
                        <a:pt x="6207" y="4096"/>
                        <a:pt x="6207" y="3151"/>
                      </a:cubicBezTo>
                      <a:cubicBezTo>
                        <a:pt x="6239" y="1418"/>
                        <a:pt x="4821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2" name="Google Shape;9386;p73">
                <a:extLst>
                  <a:ext uri="{FF2B5EF4-FFF2-40B4-BE49-F238E27FC236}">
                    <a16:creationId xmlns:a16="http://schemas.microsoft.com/office/drawing/2014/main" id="{23C44E80-FCC1-B58B-0C82-0EF04FE470F6}"/>
                  </a:ext>
                </a:extLst>
              </p:cNvPr>
              <p:cNvGrpSpPr/>
              <p:nvPr/>
            </p:nvGrpSpPr>
            <p:grpSpPr>
              <a:xfrm>
                <a:off x="4571286" y="3748557"/>
                <a:ext cx="500612" cy="499261"/>
                <a:chOff x="2768750" y="3227275"/>
                <a:chExt cx="296175" cy="295375"/>
              </a:xfrm>
              <a:grpFill/>
            </p:grpSpPr>
            <p:sp>
              <p:nvSpPr>
                <p:cNvPr id="7861" name="Google Shape;9387;p73">
                  <a:extLst>
                    <a:ext uri="{FF2B5EF4-FFF2-40B4-BE49-F238E27FC236}">
                      <a16:creationId xmlns:a16="http://schemas.microsoft.com/office/drawing/2014/main" id="{9FA69E49-3263-F72A-3AD1-6BE7BD974BCF}"/>
                    </a:ext>
                  </a:extLst>
                </p:cNvPr>
                <p:cNvSpPr/>
                <p:nvPr/>
              </p:nvSpPr>
              <p:spPr>
                <a:xfrm>
                  <a:off x="2882950" y="3227275"/>
                  <a:ext cx="6855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73" extrusionOk="0">
                      <a:moveTo>
                        <a:pt x="1355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43"/>
                        <a:pt x="631" y="2773"/>
                        <a:pt x="1355" y="2773"/>
                      </a:cubicBezTo>
                      <a:cubicBezTo>
                        <a:pt x="2111" y="2773"/>
                        <a:pt x="2742" y="2174"/>
                        <a:pt x="2742" y="1387"/>
                      </a:cubicBezTo>
                      <a:cubicBezTo>
                        <a:pt x="2742" y="631"/>
                        <a:pt x="2111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2" name="Google Shape;9388;p73">
                  <a:extLst>
                    <a:ext uri="{FF2B5EF4-FFF2-40B4-BE49-F238E27FC236}">
                      <a16:creationId xmlns:a16="http://schemas.microsoft.com/office/drawing/2014/main" id="{871D0039-2A83-7A13-CDAD-A3FABF1454BD}"/>
                    </a:ext>
                  </a:extLst>
                </p:cNvPr>
                <p:cNvSpPr/>
                <p:nvPr/>
              </p:nvSpPr>
              <p:spPr>
                <a:xfrm>
                  <a:off x="285617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4" y="138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3" name="Google Shape;9389;p73">
                  <a:extLst>
                    <a:ext uri="{FF2B5EF4-FFF2-40B4-BE49-F238E27FC236}">
                      <a16:creationId xmlns:a16="http://schemas.microsoft.com/office/drawing/2014/main" id="{FFFEB389-4552-075D-58D5-9234C42DE98D}"/>
                    </a:ext>
                  </a:extLst>
                </p:cNvPr>
                <p:cNvSpPr/>
                <p:nvPr/>
              </p:nvSpPr>
              <p:spPr>
                <a:xfrm>
                  <a:off x="2890050" y="3436000"/>
                  <a:ext cx="18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725" y="138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4" name="Google Shape;9390;p73">
                  <a:extLst>
                    <a:ext uri="{FF2B5EF4-FFF2-40B4-BE49-F238E27FC236}">
                      <a16:creationId xmlns:a16="http://schemas.microsoft.com/office/drawing/2014/main" id="{D9678FAB-8405-D180-2A2E-831685255C71}"/>
                    </a:ext>
                  </a:extLst>
                </p:cNvPr>
                <p:cNvSpPr/>
                <p:nvPr/>
              </p:nvSpPr>
              <p:spPr>
                <a:xfrm>
                  <a:off x="282152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3" y="1386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5" name="Google Shape;9391;p73">
                  <a:extLst>
                    <a:ext uri="{FF2B5EF4-FFF2-40B4-BE49-F238E27FC236}">
                      <a16:creationId xmlns:a16="http://schemas.microsoft.com/office/drawing/2014/main" id="{481BB853-CE68-30B9-2C48-F13B6F99697A}"/>
                    </a:ext>
                  </a:extLst>
                </p:cNvPr>
                <p:cNvSpPr/>
                <p:nvPr/>
              </p:nvSpPr>
              <p:spPr>
                <a:xfrm>
                  <a:off x="2924700" y="3436000"/>
                  <a:ext cx="346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1387" y="1386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6" name="Google Shape;9392;p73">
                  <a:extLst>
                    <a:ext uri="{FF2B5EF4-FFF2-40B4-BE49-F238E27FC236}">
                      <a16:creationId xmlns:a16="http://schemas.microsoft.com/office/drawing/2014/main" id="{DF575EFB-E114-35BA-5DA1-A48DBB428EBF}"/>
                    </a:ext>
                  </a:extLst>
                </p:cNvPr>
                <p:cNvSpPr/>
                <p:nvPr/>
              </p:nvSpPr>
              <p:spPr>
                <a:xfrm>
                  <a:off x="2768750" y="3384800"/>
                  <a:ext cx="244175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" h="5514" extrusionOk="0">
                      <a:moveTo>
                        <a:pt x="7971" y="1387"/>
                      </a:moveTo>
                      <a:cubicBezTo>
                        <a:pt x="8192" y="1387"/>
                        <a:pt x="8349" y="1544"/>
                        <a:pt x="8349" y="1733"/>
                      </a:cubicBezTo>
                      <a:lnTo>
                        <a:pt x="8349" y="3813"/>
                      </a:lnTo>
                      <a:cubicBezTo>
                        <a:pt x="8349" y="4033"/>
                        <a:pt x="8192" y="4191"/>
                        <a:pt x="7971" y="4191"/>
                      </a:cubicBezTo>
                      <a:lnTo>
                        <a:pt x="1765" y="4191"/>
                      </a:lnTo>
                      <a:cubicBezTo>
                        <a:pt x="1576" y="4191"/>
                        <a:pt x="1418" y="4033"/>
                        <a:pt x="1418" y="3813"/>
                      </a:cubicBezTo>
                      <a:lnTo>
                        <a:pt x="1418" y="1733"/>
                      </a:lnTo>
                      <a:cubicBezTo>
                        <a:pt x="1418" y="1544"/>
                        <a:pt x="1576" y="1387"/>
                        <a:pt x="1765" y="1387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lnTo>
                        <a:pt x="32" y="4506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8727" y="5514"/>
                      </a:lnTo>
                      <a:cubicBezTo>
                        <a:pt x="9326" y="5514"/>
                        <a:pt x="9767" y="5041"/>
                        <a:pt x="9767" y="4506"/>
                      </a:cubicBezTo>
                      <a:lnTo>
                        <a:pt x="9767" y="1040"/>
                      </a:lnTo>
                      <a:cubicBezTo>
                        <a:pt x="9767" y="442"/>
                        <a:pt x="9294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7" name="Google Shape;9393;p73">
                  <a:extLst>
                    <a:ext uri="{FF2B5EF4-FFF2-40B4-BE49-F238E27FC236}">
                      <a16:creationId xmlns:a16="http://schemas.microsoft.com/office/drawing/2014/main" id="{2A2C1EC2-9ED0-BE04-4E8C-8EF9FBD86500}"/>
                    </a:ext>
                  </a:extLst>
                </p:cNvPr>
                <p:cNvSpPr/>
                <p:nvPr/>
              </p:nvSpPr>
              <p:spPr>
                <a:xfrm>
                  <a:off x="3030250" y="3419450"/>
                  <a:ext cx="346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742" extrusionOk="0">
                      <a:moveTo>
                        <a:pt x="0" y="1"/>
                      </a:moveTo>
                      <a:lnTo>
                        <a:pt x="0" y="2742"/>
                      </a:lnTo>
                      <a:lnTo>
                        <a:pt x="1040" y="2742"/>
                      </a:lnTo>
                      <a:cubicBezTo>
                        <a:pt x="1229" y="2742"/>
                        <a:pt x="1386" y="2584"/>
                        <a:pt x="1386" y="2395"/>
                      </a:cubicBezTo>
                      <a:lnTo>
                        <a:pt x="1386" y="347"/>
                      </a:ln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8" name="Google Shape;9394;p73">
                  <a:extLst>
                    <a:ext uri="{FF2B5EF4-FFF2-40B4-BE49-F238E27FC236}">
                      <a16:creationId xmlns:a16="http://schemas.microsoft.com/office/drawing/2014/main" id="{BD4F0A15-556C-AE30-DF44-2F4A3B40048F}"/>
                    </a:ext>
                  </a:extLst>
                </p:cNvPr>
                <p:cNvSpPr/>
                <p:nvPr/>
              </p:nvSpPr>
              <p:spPr>
                <a:xfrm>
                  <a:off x="2856175" y="3294225"/>
                  <a:ext cx="1221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931" extrusionOk="0">
                      <a:moveTo>
                        <a:pt x="820" y="0"/>
                      </a:moveTo>
                      <a:cubicBezTo>
                        <a:pt x="316" y="473"/>
                        <a:pt x="0" y="1103"/>
                        <a:pt x="0" y="1828"/>
                      </a:cubicBezTo>
                      <a:lnTo>
                        <a:pt x="0" y="2552"/>
                      </a:lnTo>
                      <a:cubicBezTo>
                        <a:pt x="0" y="2773"/>
                        <a:pt x="158" y="2930"/>
                        <a:pt x="347" y="2930"/>
                      </a:cubicBezTo>
                      <a:lnTo>
                        <a:pt x="4506" y="2930"/>
                      </a:lnTo>
                      <a:cubicBezTo>
                        <a:pt x="4726" y="2930"/>
                        <a:pt x="4884" y="2773"/>
                        <a:pt x="4884" y="2552"/>
                      </a:cubicBezTo>
                      <a:lnTo>
                        <a:pt x="4884" y="1828"/>
                      </a:lnTo>
                      <a:cubicBezTo>
                        <a:pt x="4884" y="1103"/>
                        <a:pt x="4569" y="441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65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3" name="Google Shape;9395;p73">
                <a:extLst>
                  <a:ext uri="{FF2B5EF4-FFF2-40B4-BE49-F238E27FC236}">
                    <a16:creationId xmlns:a16="http://schemas.microsoft.com/office/drawing/2014/main" id="{FCE8DB2B-4526-A4DC-8E00-4BC61D956E6C}"/>
                  </a:ext>
                </a:extLst>
              </p:cNvPr>
              <p:cNvGrpSpPr/>
              <p:nvPr/>
            </p:nvGrpSpPr>
            <p:grpSpPr>
              <a:xfrm>
                <a:off x="4601244" y="4379003"/>
                <a:ext cx="440694" cy="498458"/>
                <a:chOff x="2786075" y="3591800"/>
                <a:chExt cx="260725" cy="294900"/>
              </a:xfrm>
              <a:grpFill/>
            </p:grpSpPr>
            <p:sp>
              <p:nvSpPr>
                <p:cNvPr id="7856" name="Google Shape;9396;p73">
                  <a:extLst>
                    <a:ext uri="{FF2B5EF4-FFF2-40B4-BE49-F238E27FC236}">
                      <a16:creationId xmlns:a16="http://schemas.microsoft.com/office/drawing/2014/main" id="{016DB950-959D-1E1B-44B9-70147CF59A04}"/>
                    </a:ext>
                  </a:extLst>
                </p:cNvPr>
                <p:cNvSpPr/>
                <p:nvPr/>
              </p:nvSpPr>
              <p:spPr>
                <a:xfrm>
                  <a:off x="2898700" y="36770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7" name="Google Shape;9397;p73">
                  <a:extLst>
                    <a:ext uri="{FF2B5EF4-FFF2-40B4-BE49-F238E27FC236}">
                      <a16:creationId xmlns:a16="http://schemas.microsoft.com/office/drawing/2014/main" id="{7BEE32FB-C32A-E301-C1EE-842B3EEFB420}"/>
                    </a:ext>
                  </a:extLst>
                </p:cNvPr>
                <p:cNvSpPr/>
                <p:nvPr/>
              </p:nvSpPr>
              <p:spPr>
                <a:xfrm>
                  <a:off x="2883750" y="37297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1323" y="1"/>
                      </a:moveTo>
                      <a:cubicBezTo>
                        <a:pt x="693" y="1"/>
                        <a:pt x="189" y="379"/>
                        <a:pt x="0" y="977"/>
                      </a:cubicBezTo>
                      <a:cubicBezTo>
                        <a:pt x="378" y="1198"/>
                        <a:pt x="819" y="1355"/>
                        <a:pt x="1323" y="1355"/>
                      </a:cubicBezTo>
                      <a:cubicBezTo>
                        <a:pt x="1796" y="1355"/>
                        <a:pt x="2269" y="1198"/>
                        <a:pt x="2678" y="977"/>
                      </a:cubicBezTo>
                      <a:cubicBezTo>
                        <a:pt x="2489" y="410"/>
                        <a:pt x="1922" y="1"/>
                        <a:pt x="13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8" name="Google Shape;9398;p73">
                  <a:extLst>
                    <a:ext uri="{FF2B5EF4-FFF2-40B4-BE49-F238E27FC236}">
                      <a16:creationId xmlns:a16="http://schemas.microsoft.com/office/drawing/2014/main" id="{136750B2-8749-22C9-5F4F-A958C5A4F608}"/>
                    </a:ext>
                  </a:extLst>
                </p:cNvPr>
                <p:cNvSpPr/>
                <p:nvPr/>
              </p:nvSpPr>
              <p:spPr>
                <a:xfrm>
                  <a:off x="2855375" y="3643150"/>
                  <a:ext cx="12212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3939" extrusionOk="0">
                      <a:moveTo>
                        <a:pt x="2458" y="0"/>
                      </a:moveTo>
                      <a:cubicBezTo>
                        <a:pt x="1198" y="0"/>
                        <a:pt x="222" y="977"/>
                        <a:pt x="64" y="2079"/>
                      </a:cubicBezTo>
                      <a:cubicBezTo>
                        <a:pt x="1" y="2741"/>
                        <a:pt x="159" y="3371"/>
                        <a:pt x="600" y="3938"/>
                      </a:cubicBezTo>
                      <a:cubicBezTo>
                        <a:pt x="820" y="3529"/>
                        <a:pt x="1135" y="3214"/>
                        <a:pt x="1482" y="3025"/>
                      </a:cubicBezTo>
                      <a:cubicBezTo>
                        <a:pt x="1230" y="2772"/>
                        <a:pt x="1072" y="2426"/>
                        <a:pt x="1072" y="2079"/>
                      </a:cubicBezTo>
                      <a:cubicBezTo>
                        <a:pt x="1072" y="1323"/>
                        <a:pt x="1734" y="693"/>
                        <a:pt x="2458" y="693"/>
                      </a:cubicBezTo>
                      <a:cubicBezTo>
                        <a:pt x="3214" y="693"/>
                        <a:pt x="3845" y="1323"/>
                        <a:pt x="3845" y="2079"/>
                      </a:cubicBezTo>
                      <a:cubicBezTo>
                        <a:pt x="3845" y="2426"/>
                        <a:pt x="3687" y="2772"/>
                        <a:pt x="3435" y="3025"/>
                      </a:cubicBezTo>
                      <a:cubicBezTo>
                        <a:pt x="3845" y="3214"/>
                        <a:pt x="4128" y="3529"/>
                        <a:pt x="4317" y="3938"/>
                      </a:cubicBezTo>
                      <a:cubicBezTo>
                        <a:pt x="4695" y="3466"/>
                        <a:pt x="4853" y="2930"/>
                        <a:pt x="4853" y="2394"/>
                      </a:cubicBezTo>
                      <a:cubicBezTo>
                        <a:pt x="4884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9" name="Google Shape;9399;p73">
                  <a:extLst>
                    <a:ext uri="{FF2B5EF4-FFF2-40B4-BE49-F238E27FC236}">
                      <a16:creationId xmlns:a16="http://schemas.microsoft.com/office/drawing/2014/main" id="{89FD52F6-CC00-5E3E-9A0F-22A20D404573}"/>
                    </a:ext>
                  </a:extLst>
                </p:cNvPr>
                <p:cNvSpPr/>
                <p:nvPr/>
              </p:nvSpPr>
              <p:spPr>
                <a:xfrm>
                  <a:off x="2801050" y="3591800"/>
                  <a:ext cx="229225" cy="25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9" h="10340" extrusionOk="0">
                      <a:moveTo>
                        <a:pt x="4679" y="1327"/>
                      </a:moveTo>
                      <a:cubicBezTo>
                        <a:pt x="6369" y="1327"/>
                        <a:pt x="7750" y="2741"/>
                        <a:pt x="7750" y="4448"/>
                      </a:cubicBezTo>
                      <a:cubicBezTo>
                        <a:pt x="7750" y="6244"/>
                        <a:pt x="6301" y="7599"/>
                        <a:pt x="4631" y="7599"/>
                      </a:cubicBezTo>
                      <a:cubicBezTo>
                        <a:pt x="2836" y="7599"/>
                        <a:pt x="1292" y="5961"/>
                        <a:pt x="1575" y="4039"/>
                      </a:cubicBezTo>
                      <a:cubicBezTo>
                        <a:pt x="1764" y="2716"/>
                        <a:pt x="2867" y="1550"/>
                        <a:pt x="4222" y="1361"/>
                      </a:cubicBezTo>
                      <a:cubicBezTo>
                        <a:pt x="4376" y="1338"/>
                        <a:pt x="4529" y="1327"/>
                        <a:pt x="4679" y="1327"/>
                      </a:cubicBezTo>
                      <a:close/>
                      <a:moveTo>
                        <a:pt x="4597" y="0"/>
                      </a:moveTo>
                      <a:cubicBezTo>
                        <a:pt x="4401" y="0"/>
                        <a:pt x="4202" y="13"/>
                        <a:pt x="4001" y="38"/>
                      </a:cubicBezTo>
                      <a:cubicBezTo>
                        <a:pt x="1985" y="290"/>
                        <a:pt x="378" y="1928"/>
                        <a:pt x="158" y="3913"/>
                      </a:cubicBezTo>
                      <a:cubicBezTo>
                        <a:pt x="0" y="5110"/>
                        <a:pt x="315" y="6244"/>
                        <a:pt x="1008" y="7189"/>
                      </a:cubicBezTo>
                      <a:cubicBezTo>
                        <a:pt x="1197" y="7473"/>
                        <a:pt x="1449" y="7756"/>
                        <a:pt x="1670" y="7945"/>
                      </a:cubicBezTo>
                      <a:lnTo>
                        <a:pt x="4411" y="10277"/>
                      </a:lnTo>
                      <a:cubicBezTo>
                        <a:pt x="4474" y="10308"/>
                        <a:pt x="4568" y="10340"/>
                        <a:pt x="4631" y="10340"/>
                      </a:cubicBezTo>
                      <a:cubicBezTo>
                        <a:pt x="4726" y="10340"/>
                        <a:pt x="4789" y="10308"/>
                        <a:pt x="4883" y="10277"/>
                      </a:cubicBezTo>
                      <a:lnTo>
                        <a:pt x="7593" y="7945"/>
                      </a:lnTo>
                      <a:cubicBezTo>
                        <a:pt x="7845" y="7756"/>
                        <a:pt x="8065" y="7473"/>
                        <a:pt x="8254" y="7189"/>
                      </a:cubicBezTo>
                      <a:cubicBezTo>
                        <a:pt x="8853" y="6402"/>
                        <a:pt x="9168" y="5457"/>
                        <a:pt x="9168" y="4480"/>
                      </a:cubicBezTo>
                      <a:cubicBezTo>
                        <a:pt x="9139" y="1996"/>
                        <a:pt x="7104" y="0"/>
                        <a:pt x="45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60" name="Google Shape;9400;p73">
                  <a:extLst>
                    <a:ext uri="{FF2B5EF4-FFF2-40B4-BE49-F238E27FC236}">
                      <a16:creationId xmlns:a16="http://schemas.microsoft.com/office/drawing/2014/main" id="{7DB09D80-0E07-06BD-0B5D-2CA80E00E193}"/>
                    </a:ext>
                  </a:extLst>
                </p:cNvPr>
                <p:cNvSpPr/>
                <p:nvPr/>
              </p:nvSpPr>
              <p:spPr>
                <a:xfrm>
                  <a:off x="2786075" y="3800675"/>
                  <a:ext cx="2607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3441" extrusionOk="0">
                      <a:moveTo>
                        <a:pt x="1702" y="0"/>
                      </a:moveTo>
                      <a:cubicBezTo>
                        <a:pt x="1576" y="0"/>
                        <a:pt x="1513" y="63"/>
                        <a:pt x="1418" y="189"/>
                      </a:cubicBezTo>
                      <a:lnTo>
                        <a:pt x="32" y="2930"/>
                      </a:lnTo>
                      <a:cubicBezTo>
                        <a:pt x="1" y="3056"/>
                        <a:pt x="1" y="3213"/>
                        <a:pt x="32" y="3308"/>
                      </a:cubicBezTo>
                      <a:cubicBezTo>
                        <a:pt x="95" y="3371"/>
                        <a:pt x="190" y="3434"/>
                        <a:pt x="316" y="3434"/>
                      </a:cubicBezTo>
                      <a:lnTo>
                        <a:pt x="10019" y="3434"/>
                      </a:lnTo>
                      <a:cubicBezTo>
                        <a:pt x="10045" y="3438"/>
                        <a:pt x="10070" y="3440"/>
                        <a:pt x="10093" y="3440"/>
                      </a:cubicBezTo>
                      <a:cubicBezTo>
                        <a:pt x="10241" y="3440"/>
                        <a:pt x="10338" y="3362"/>
                        <a:pt x="10366" y="3308"/>
                      </a:cubicBezTo>
                      <a:cubicBezTo>
                        <a:pt x="10429" y="3182"/>
                        <a:pt x="10429" y="3056"/>
                        <a:pt x="10366" y="2930"/>
                      </a:cubicBezTo>
                      <a:lnTo>
                        <a:pt x="8979" y="189"/>
                      </a:lnTo>
                      <a:cubicBezTo>
                        <a:pt x="8948" y="63"/>
                        <a:pt x="8822" y="32"/>
                        <a:pt x="8696" y="0"/>
                      </a:cubicBezTo>
                      <a:lnTo>
                        <a:pt x="8601" y="95"/>
                      </a:lnTo>
                      <a:lnTo>
                        <a:pt x="5860" y="2426"/>
                      </a:lnTo>
                      <a:cubicBezTo>
                        <a:pt x="5671" y="2583"/>
                        <a:pt x="5451" y="2678"/>
                        <a:pt x="5199" y="2678"/>
                      </a:cubicBezTo>
                      <a:cubicBezTo>
                        <a:pt x="4978" y="2678"/>
                        <a:pt x="4726" y="2583"/>
                        <a:pt x="4537" y="2426"/>
                      </a:cubicBezTo>
                      <a:lnTo>
                        <a:pt x="1828" y="95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4" name="Google Shape;9401;p73">
                <a:extLst>
                  <a:ext uri="{FF2B5EF4-FFF2-40B4-BE49-F238E27FC236}">
                    <a16:creationId xmlns:a16="http://schemas.microsoft.com/office/drawing/2014/main" id="{57D15D10-7BCB-88AE-E303-E1E97EBFDC65}"/>
                  </a:ext>
                </a:extLst>
              </p:cNvPr>
              <p:cNvGrpSpPr/>
              <p:nvPr/>
            </p:nvGrpSpPr>
            <p:grpSpPr>
              <a:xfrm>
                <a:off x="4659158" y="4984646"/>
                <a:ext cx="324868" cy="500612"/>
                <a:chOff x="2819150" y="3955025"/>
                <a:chExt cx="192200" cy="296175"/>
              </a:xfrm>
              <a:grpFill/>
            </p:grpSpPr>
            <p:sp>
              <p:nvSpPr>
                <p:cNvPr id="7852" name="Google Shape;9402;p73">
                  <a:extLst>
                    <a:ext uri="{FF2B5EF4-FFF2-40B4-BE49-F238E27FC236}">
                      <a16:creationId xmlns:a16="http://schemas.microsoft.com/office/drawing/2014/main" id="{0CCC0BAF-BA8D-C2BA-0CBF-B62A220E64E7}"/>
                    </a:ext>
                  </a:extLst>
                </p:cNvPr>
                <p:cNvSpPr/>
                <p:nvPr/>
              </p:nvSpPr>
              <p:spPr>
                <a:xfrm>
                  <a:off x="2856175" y="40070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1324" y="0"/>
                      </a:moveTo>
                      <a:cubicBezTo>
                        <a:pt x="631" y="0"/>
                        <a:pt x="127" y="725"/>
                        <a:pt x="347" y="1386"/>
                      </a:cubicBezTo>
                      <a:lnTo>
                        <a:pt x="599" y="2080"/>
                      </a:lnTo>
                      <a:lnTo>
                        <a:pt x="379" y="2080"/>
                      </a:lnTo>
                      <a:cubicBezTo>
                        <a:pt x="158" y="2080"/>
                        <a:pt x="0" y="2237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4506" y="2804"/>
                      </a:lnTo>
                      <a:cubicBezTo>
                        <a:pt x="4726" y="2804"/>
                        <a:pt x="4884" y="2647"/>
                        <a:pt x="4884" y="2458"/>
                      </a:cubicBezTo>
                      <a:cubicBezTo>
                        <a:pt x="4884" y="2237"/>
                        <a:pt x="4726" y="2080"/>
                        <a:pt x="4506" y="2080"/>
                      </a:cubicBezTo>
                      <a:lnTo>
                        <a:pt x="4317" y="2080"/>
                      </a:lnTo>
                      <a:lnTo>
                        <a:pt x="4569" y="1386"/>
                      </a:lnTo>
                      <a:cubicBezTo>
                        <a:pt x="4789" y="725"/>
                        <a:pt x="4285" y="0"/>
                        <a:pt x="35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3" name="Google Shape;9403;p73">
                  <a:extLst>
                    <a:ext uri="{FF2B5EF4-FFF2-40B4-BE49-F238E27FC236}">
                      <a16:creationId xmlns:a16="http://schemas.microsoft.com/office/drawing/2014/main" id="{17250CEA-F3C5-6895-19A1-DC7BDC91C63E}"/>
                    </a:ext>
                  </a:extLst>
                </p:cNvPr>
                <p:cNvSpPr/>
                <p:nvPr/>
              </p:nvSpPr>
              <p:spPr>
                <a:xfrm>
                  <a:off x="2819150" y="4180300"/>
                  <a:ext cx="19220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2836" extrusionOk="0">
                      <a:moveTo>
                        <a:pt x="1418" y="0"/>
                      </a:moveTo>
                      <a:cubicBezTo>
                        <a:pt x="1040" y="0"/>
                        <a:pt x="725" y="315"/>
                        <a:pt x="725" y="725"/>
                      </a:cubicBezTo>
                      <a:lnTo>
                        <a:pt x="725" y="1418"/>
                      </a:lnTo>
                      <a:cubicBezTo>
                        <a:pt x="316" y="1418"/>
                        <a:pt x="1" y="1733"/>
                        <a:pt x="1" y="2143"/>
                      </a:cubicBezTo>
                      <a:lnTo>
                        <a:pt x="1" y="2489"/>
                      </a:lnTo>
                      <a:cubicBezTo>
                        <a:pt x="1" y="2678"/>
                        <a:pt x="158" y="2836"/>
                        <a:pt x="379" y="2836"/>
                      </a:cubicBezTo>
                      <a:lnTo>
                        <a:pt x="7310" y="2836"/>
                      </a:lnTo>
                      <a:cubicBezTo>
                        <a:pt x="7530" y="2804"/>
                        <a:pt x="7688" y="2678"/>
                        <a:pt x="7688" y="2489"/>
                      </a:cubicBezTo>
                      <a:lnTo>
                        <a:pt x="7688" y="2143"/>
                      </a:lnTo>
                      <a:cubicBezTo>
                        <a:pt x="7688" y="1733"/>
                        <a:pt x="7373" y="1418"/>
                        <a:pt x="6995" y="1418"/>
                      </a:cubicBezTo>
                      <a:lnTo>
                        <a:pt x="6995" y="725"/>
                      </a:lnTo>
                      <a:cubicBezTo>
                        <a:pt x="6995" y="315"/>
                        <a:pt x="6680" y="0"/>
                        <a:pt x="62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4" name="Google Shape;9404;p73">
                  <a:extLst>
                    <a:ext uri="{FF2B5EF4-FFF2-40B4-BE49-F238E27FC236}">
                      <a16:creationId xmlns:a16="http://schemas.microsoft.com/office/drawing/2014/main" id="{2E579C70-D2DB-1864-895D-CB8DB37B435F}"/>
                    </a:ext>
                  </a:extLst>
                </p:cNvPr>
                <p:cNvSpPr/>
                <p:nvPr/>
              </p:nvSpPr>
              <p:spPr>
                <a:xfrm>
                  <a:off x="2882950" y="3955025"/>
                  <a:ext cx="685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419" extrusionOk="0">
                      <a:moveTo>
                        <a:pt x="1355" y="1"/>
                      </a:moveTo>
                      <a:cubicBezTo>
                        <a:pt x="1166" y="1"/>
                        <a:pt x="1009" y="158"/>
                        <a:pt x="1009" y="348"/>
                      </a:cubicBezTo>
                      <a:lnTo>
                        <a:pt x="1009" y="726"/>
                      </a:lnTo>
                      <a:cubicBezTo>
                        <a:pt x="568" y="820"/>
                        <a:pt x="221" y="1072"/>
                        <a:pt x="1" y="1419"/>
                      </a:cubicBezTo>
                      <a:lnTo>
                        <a:pt x="2742" y="1419"/>
                      </a:lnTo>
                      <a:cubicBezTo>
                        <a:pt x="2521" y="1104"/>
                        <a:pt x="2111" y="852"/>
                        <a:pt x="1733" y="726"/>
                      </a:cubicBezTo>
                      <a:lnTo>
                        <a:pt x="1733" y="348"/>
                      </a:lnTo>
                      <a:cubicBezTo>
                        <a:pt x="1670" y="158"/>
                        <a:pt x="1513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5" name="Google Shape;9405;p73">
                  <a:extLst>
                    <a:ext uri="{FF2B5EF4-FFF2-40B4-BE49-F238E27FC236}">
                      <a16:creationId xmlns:a16="http://schemas.microsoft.com/office/drawing/2014/main" id="{D2308C3B-B5F0-512C-FD36-CC332D50D1B0}"/>
                    </a:ext>
                  </a:extLst>
                </p:cNvPr>
                <p:cNvSpPr/>
                <p:nvPr/>
              </p:nvSpPr>
              <p:spPr>
                <a:xfrm>
                  <a:off x="2856975" y="4093650"/>
                  <a:ext cx="11895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8" h="2805" extrusionOk="0">
                      <a:moveTo>
                        <a:pt x="473" y="1"/>
                      </a:moveTo>
                      <a:lnTo>
                        <a:pt x="0" y="2805"/>
                      </a:lnTo>
                      <a:lnTo>
                        <a:pt x="4757" y="2805"/>
                      </a:lnTo>
                      <a:lnTo>
                        <a:pt x="428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5" name="Google Shape;9406;p73">
                <a:extLst>
                  <a:ext uri="{FF2B5EF4-FFF2-40B4-BE49-F238E27FC236}">
                    <a16:creationId xmlns:a16="http://schemas.microsoft.com/office/drawing/2014/main" id="{82E929A8-A2B7-CC57-F02B-D8D5E917EAEF}"/>
                  </a:ext>
                </a:extLst>
              </p:cNvPr>
              <p:cNvGrpSpPr/>
              <p:nvPr/>
            </p:nvGrpSpPr>
            <p:grpSpPr>
              <a:xfrm>
                <a:off x="7743692" y="3749212"/>
                <a:ext cx="499261" cy="497951"/>
                <a:chOff x="4629125" y="3235150"/>
                <a:chExt cx="295375" cy="294600"/>
              </a:xfrm>
              <a:grpFill/>
            </p:grpSpPr>
            <p:sp>
              <p:nvSpPr>
                <p:cNvPr id="7847" name="Google Shape;9407;p73">
                  <a:extLst>
                    <a:ext uri="{FF2B5EF4-FFF2-40B4-BE49-F238E27FC236}">
                      <a16:creationId xmlns:a16="http://schemas.microsoft.com/office/drawing/2014/main" id="{21EC5CB0-4ACA-425E-24F2-DEC85D7232DF}"/>
                    </a:ext>
                  </a:extLst>
                </p:cNvPr>
                <p:cNvSpPr/>
                <p:nvPr/>
              </p:nvSpPr>
              <p:spPr>
                <a:xfrm>
                  <a:off x="4696850" y="33911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64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8" name="Google Shape;9408;p73">
                  <a:extLst>
                    <a:ext uri="{FF2B5EF4-FFF2-40B4-BE49-F238E27FC236}">
                      <a16:creationId xmlns:a16="http://schemas.microsoft.com/office/drawing/2014/main" id="{80D511A4-1789-95F0-AFA9-98416C451236}"/>
                    </a:ext>
                  </a:extLst>
                </p:cNvPr>
                <p:cNvSpPr/>
                <p:nvPr/>
              </p:nvSpPr>
              <p:spPr>
                <a:xfrm>
                  <a:off x="4680300" y="3443875"/>
                  <a:ext cx="69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773" y="1387"/>
                      </a:lnTo>
                      <a:cubicBezTo>
                        <a:pt x="2773" y="630"/>
                        <a:pt x="2175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9" name="Google Shape;9409;p73">
                  <a:extLst>
                    <a:ext uri="{FF2B5EF4-FFF2-40B4-BE49-F238E27FC236}">
                      <a16:creationId xmlns:a16="http://schemas.microsoft.com/office/drawing/2014/main" id="{1CFA72C1-97A0-A3F4-DD7D-5BA711E96AC9}"/>
                    </a:ext>
                  </a:extLst>
                </p:cNvPr>
                <p:cNvSpPr/>
                <p:nvPr/>
              </p:nvSpPr>
              <p:spPr>
                <a:xfrm>
                  <a:off x="4629125" y="3339900"/>
                  <a:ext cx="295375" cy="1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7594" extrusionOk="0">
                      <a:moveTo>
                        <a:pt x="10050" y="2080"/>
                      </a:moveTo>
                      <a:cubicBezTo>
                        <a:pt x="10239" y="2080"/>
                        <a:pt x="10397" y="2238"/>
                        <a:pt x="10397" y="2427"/>
                      </a:cubicBezTo>
                      <a:cubicBezTo>
                        <a:pt x="10397" y="2616"/>
                        <a:pt x="10239" y="2773"/>
                        <a:pt x="10050" y="2773"/>
                      </a:cubicBezTo>
                      <a:lnTo>
                        <a:pt x="6553" y="2773"/>
                      </a:lnTo>
                      <a:cubicBezTo>
                        <a:pt x="6333" y="2773"/>
                        <a:pt x="6175" y="2616"/>
                        <a:pt x="6175" y="2427"/>
                      </a:cubicBezTo>
                      <a:cubicBezTo>
                        <a:pt x="6175" y="2238"/>
                        <a:pt x="6333" y="2080"/>
                        <a:pt x="6553" y="2080"/>
                      </a:cubicBezTo>
                      <a:close/>
                      <a:moveTo>
                        <a:pt x="10050" y="3466"/>
                      </a:moveTo>
                      <a:cubicBezTo>
                        <a:pt x="10239" y="3466"/>
                        <a:pt x="10397" y="3624"/>
                        <a:pt x="10397" y="3813"/>
                      </a:cubicBezTo>
                      <a:cubicBezTo>
                        <a:pt x="10397" y="4002"/>
                        <a:pt x="10239" y="4159"/>
                        <a:pt x="10050" y="4159"/>
                      </a:cubicBezTo>
                      <a:lnTo>
                        <a:pt x="6553" y="4159"/>
                      </a:lnTo>
                      <a:cubicBezTo>
                        <a:pt x="6333" y="4159"/>
                        <a:pt x="6175" y="4002"/>
                        <a:pt x="6175" y="3813"/>
                      </a:cubicBezTo>
                      <a:cubicBezTo>
                        <a:pt x="6175" y="3624"/>
                        <a:pt x="6333" y="3466"/>
                        <a:pt x="6553" y="3466"/>
                      </a:cubicBezTo>
                      <a:close/>
                      <a:moveTo>
                        <a:pt x="10050" y="4821"/>
                      </a:moveTo>
                      <a:cubicBezTo>
                        <a:pt x="10239" y="4821"/>
                        <a:pt x="10397" y="4978"/>
                        <a:pt x="10397" y="5199"/>
                      </a:cubicBezTo>
                      <a:cubicBezTo>
                        <a:pt x="10397" y="5388"/>
                        <a:pt x="10239" y="5546"/>
                        <a:pt x="10050" y="5546"/>
                      </a:cubicBezTo>
                      <a:lnTo>
                        <a:pt x="6553" y="5546"/>
                      </a:lnTo>
                      <a:cubicBezTo>
                        <a:pt x="6333" y="5546"/>
                        <a:pt x="6175" y="5388"/>
                        <a:pt x="6175" y="5199"/>
                      </a:cubicBezTo>
                      <a:cubicBezTo>
                        <a:pt x="6175" y="4978"/>
                        <a:pt x="6333" y="4821"/>
                        <a:pt x="6553" y="4821"/>
                      </a:cubicBezTo>
                      <a:close/>
                      <a:moveTo>
                        <a:pt x="3403" y="1418"/>
                      </a:moveTo>
                      <a:cubicBezTo>
                        <a:pt x="4127" y="1418"/>
                        <a:pt x="4757" y="2049"/>
                        <a:pt x="4757" y="2773"/>
                      </a:cubicBezTo>
                      <a:cubicBezTo>
                        <a:pt x="4757" y="3151"/>
                        <a:pt x="4600" y="3498"/>
                        <a:pt x="4379" y="3718"/>
                      </a:cubicBezTo>
                      <a:cubicBezTo>
                        <a:pt x="5009" y="4065"/>
                        <a:pt x="5451" y="4758"/>
                        <a:pt x="5451" y="5546"/>
                      </a:cubicBezTo>
                      <a:lnTo>
                        <a:pt x="5451" y="5892"/>
                      </a:lnTo>
                      <a:lnTo>
                        <a:pt x="5514" y="5892"/>
                      </a:lnTo>
                      <a:cubicBezTo>
                        <a:pt x="5514" y="6081"/>
                        <a:pt x="5356" y="6239"/>
                        <a:pt x="5167" y="6239"/>
                      </a:cubicBezTo>
                      <a:lnTo>
                        <a:pt x="1701" y="6239"/>
                      </a:lnTo>
                      <a:cubicBezTo>
                        <a:pt x="1512" y="6239"/>
                        <a:pt x="1355" y="6081"/>
                        <a:pt x="1355" y="5892"/>
                      </a:cubicBezTo>
                      <a:lnTo>
                        <a:pt x="1355" y="5546"/>
                      </a:lnTo>
                      <a:cubicBezTo>
                        <a:pt x="1355" y="4758"/>
                        <a:pt x="1764" y="4096"/>
                        <a:pt x="2395" y="3718"/>
                      </a:cubicBezTo>
                      <a:cubicBezTo>
                        <a:pt x="2174" y="3498"/>
                        <a:pt x="2016" y="3151"/>
                        <a:pt x="2016" y="2773"/>
                      </a:cubicBezTo>
                      <a:cubicBezTo>
                        <a:pt x="2016" y="2049"/>
                        <a:pt x="2647" y="1418"/>
                        <a:pt x="3403" y="1418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6554"/>
                      </a:lnTo>
                      <a:cubicBezTo>
                        <a:pt x="0" y="7152"/>
                        <a:pt x="473" y="7593"/>
                        <a:pt x="1040" y="7593"/>
                      </a:cubicBezTo>
                      <a:lnTo>
                        <a:pt x="10806" y="7593"/>
                      </a:lnTo>
                      <a:cubicBezTo>
                        <a:pt x="11373" y="7593"/>
                        <a:pt x="11815" y="7121"/>
                        <a:pt x="11815" y="6554"/>
                      </a:cubicBezTo>
                      <a:lnTo>
                        <a:pt x="11815" y="1009"/>
                      </a:lnTo>
                      <a:cubicBezTo>
                        <a:pt x="11783" y="473"/>
                        <a:pt x="11310" y="1"/>
                        <a:pt x="10743" y="1"/>
                      </a:cubicBezTo>
                      <a:lnTo>
                        <a:pt x="7593" y="1"/>
                      </a:lnTo>
                      <a:lnTo>
                        <a:pt x="7593" y="347"/>
                      </a:lnTo>
                      <a:cubicBezTo>
                        <a:pt x="7593" y="946"/>
                        <a:pt x="7120" y="1355"/>
                        <a:pt x="6585" y="1355"/>
                      </a:cubicBezTo>
                      <a:lnTo>
                        <a:pt x="5198" y="1355"/>
                      </a:lnTo>
                      <a:cubicBezTo>
                        <a:pt x="4600" y="1355"/>
                        <a:pt x="4190" y="883"/>
                        <a:pt x="4190" y="347"/>
                      </a:cubicBezTo>
                      <a:lnTo>
                        <a:pt x="41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0" name="Google Shape;9410;p73">
                  <a:extLst>
                    <a:ext uri="{FF2B5EF4-FFF2-40B4-BE49-F238E27FC236}">
                      <a16:creationId xmlns:a16="http://schemas.microsoft.com/office/drawing/2014/main" id="{631CEF15-E4DB-1113-65DF-7D5BFE1A6844}"/>
                    </a:ext>
                  </a:extLst>
                </p:cNvPr>
                <p:cNvSpPr/>
                <p:nvPr/>
              </p:nvSpPr>
              <p:spPr>
                <a:xfrm>
                  <a:off x="4714975" y="32871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4"/>
                        <a:pt x="315" y="1419"/>
                        <a:pt x="693" y="1419"/>
                      </a:cubicBezTo>
                      <a:lnTo>
                        <a:pt x="1418" y="1419"/>
                      </a:lnTo>
                      <a:lnTo>
                        <a:pt x="1418" y="2458"/>
                      </a:lnTo>
                      <a:cubicBezTo>
                        <a:pt x="1386" y="2647"/>
                        <a:pt x="1544" y="2805"/>
                        <a:pt x="1733" y="2805"/>
                      </a:cubicBezTo>
                      <a:lnTo>
                        <a:pt x="3119" y="2805"/>
                      </a:lnTo>
                      <a:cubicBezTo>
                        <a:pt x="3308" y="2805"/>
                        <a:pt x="3466" y="2647"/>
                        <a:pt x="3466" y="2458"/>
                      </a:cubicBezTo>
                      <a:lnTo>
                        <a:pt x="3466" y="1419"/>
                      </a:lnTo>
                      <a:lnTo>
                        <a:pt x="4159" y="1419"/>
                      </a:lnTo>
                      <a:cubicBezTo>
                        <a:pt x="4568" y="1419"/>
                        <a:pt x="4883" y="1104"/>
                        <a:pt x="4883" y="725"/>
                      </a:cubicBezTo>
                      <a:cubicBezTo>
                        <a:pt x="4883" y="316"/>
                        <a:pt x="4568" y="1"/>
                        <a:pt x="415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51" name="Google Shape;9411;p73">
                  <a:extLst>
                    <a:ext uri="{FF2B5EF4-FFF2-40B4-BE49-F238E27FC236}">
                      <a16:creationId xmlns:a16="http://schemas.microsoft.com/office/drawing/2014/main" id="{4B434F56-1298-4171-209F-8BCAB3BF5DA8}"/>
                    </a:ext>
                  </a:extLst>
                </p:cNvPr>
                <p:cNvSpPr/>
                <p:nvPr/>
              </p:nvSpPr>
              <p:spPr>
                <a:xfrm>
                  <a:off x="4732300" y="3235150"/>
                  <a:ext cx="866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419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lnTo>
                        <a:pt x="3466" y="1418"/>
                      </a:lnTo>
                      <a:lnTo>
                        <a:pt x="3466" y="347"/>
                      </a:lnTo>
                      <a:cubicBezTo>
                        <a:pt x="3466" y="158"/>
                        <a:pt x="3308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6" name="Google Shape;9412;p73">
                <a:extLst>
                  <a:ext uri="{FF2B5EF4-FFF2-40B4-BE49-F238E27FC236}">
                    <a16:creationId xmlns:a16="http://schemas.microsoft.com/office/drawing/2014/main" id="{B693F97A-F173-329C-17A2-156887D54229}"/>
                  </a:ext>
                </a:extLst>
              </p:cNvPr>
              <p:cNvGrpSpPr/>
              <p:nvPr/>
            </p:nvGrpSpPr>
            <p:grpSpPr>
              <a:xfrm>
                <a:off x="7743671" y="4378602"/>
                <a:ext cx="499303" cy="499261"/>
                <a:chOff x="4628325" y="3599825"/>
                <a:chExt cx="295400" cy="295375"/>
              </a:xfrm>
              <a:grpFill/>
            </p:grpSpPr>
            <p:sp>
              <p:nvSpPr>
                <p:cNvPr id="7835" name="Google Shape;9413;p73">
                  <a:extLst>
                    <a:ext uri="{FF2B5EF4-FFF2-40B4-BE49-F238E27FC236}">
                      <a16:creationId xmlns:a16="http://schemas.microsoft.com/office/drawing/2014/main" id="{3CECA5BD-AE88-EAD2-4BF4-D313FC0A7A69}"/>
                    </a:ext>
                  </a:extLst>
                </p:cNvPr>
                <p:cNvSpPr/>
                <p:nvPr/>
              </p:nvSpPr>
              <p:spPr>
                <a:xfrm>
                  <a:off x="4679525" y="3686450"/>
                  <a:ext cx="173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694" y="3466"/>
                      </a:lnTo>
                      <a:lnTo>
                        <a:pt x="6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6" name="Google Shape;9414;p73">
                  <a:extLst>
                    <a:ext uri="{FF2B5EF4-FFF2-40B4-BE49-F238E27FC236}">
                      <a16:creationId xmlns:a16="http://schemas.microsoft.com/office/drawing/2014/main" id="{29081B9C-D7AF-2CD1-5C5B-D61CF4BA87E1}"/>
                    </a:ext>
                  </a:extLst>
                </p:cNvPr>
                <p:cNvSpPr/>
                <p:nvPr/>
              </p:nvSpPr>
              <p:spPr>
                <a:xfrm>
                  <a:off x="4854375" y="3686450"/>
                  <a:ext cx="181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467" extrusionOk="0">
                      <a:moveTo>
                        <a:pt x="1" y="1"/>
                      </a:moveTo>
                      <a:lnTo>
                        <a:pt x="1" y="3466"/>
                      </a:lnTo>
                      <a:lnTo>
                        <a:pt x="725" y="3466"/>
                      </a:lnTo>
                      <a:lnTo>
                        <a:pt x="72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7" name="Google Shape;9415;p73">
                  <a:extLst>
                    <a:ext uri="{FF2B5EF4-FFF2-40B4-BE49-F238E27FC236}">
                      <a16:creationId xmlns:a16="http://schemas.microsoft.com/office/drawing/2014/main" id="{F00312DA-FCD2-2CFD-DC7A-8BF23760775B}"/>
                    </a:ext>
                  </a:extLst>
                </p:cNvPr>
                <p:cNvSpPr/>
                <p:nvPr/>
              </p:nvSpPr>
              <p:spPr>
                <a:xfrm>
                  <a:off x="4679525" y="3790425"/>
                  <a:ext cx="173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694" y="4159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8" name="Google Shape;9416;p73">
                  <a:extLst>
                    <a:ext uri="{FF2B5EF4-FFF2-40B4-BE49-F238E27FC236}">
                      <a16:creationId xmlns:a16="http://schemas.microsoft.com/office/drawing/2014/main" id="{3D682A7B-A786-9157-C67F-3453D2660974}"/>
                    </a:ext>
                  </a:extLst>
                </p:cNvPr>
                <p:cNvSpPr/>
                <p:nvPr/>
              </p:nvSpPr>
              <p:spPr>
                <a:xfrm>
                  <a:off x="4854375" y="3790425"/>
                  <a:ext cx="181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4160" extrusionOk="0">
                      <a:moveTo>
                        <a:pt x="1" y="0"/>
                      </a:moveTo>
                      <a:lnTo>
                        <a:pt x="1" y="4159"/>
                      </a:lnTo>
                      <a:lnTo>
                        <a:pt x="725" y="4159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9" name="Google Shape;9417;p73">
                  <a:extLst>
                    <a:ext uri="{FF2B5EF4-FFF2-40B4-BE49-F238E27FC236}">
                      <a16:creationId xmlns:a16="http://schemas.microsoft.com/office/drawing/2014/main" id="{61A16692-F11E-9E9B-09DD-AD409C84C970}"/>
                    </a:ext>
                  </a:extLst>
                </p:cNvPr>
                <p:cNvSpPr/>
                <p:nvPr/>
              </p:nvSpPr>
              <p:spPr>
                <a:xfrm>
                  <a:off x="4628325" y="3686450"/>
                  <a:ext cx="34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3467" extrusionOk="0">
                      <a:moveTo>
                        <a:pt x="1009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2049"/>
                      </a:lnTo>
                      <a:cubicBezTo>
                        <a:pt x="1" y="2427"/>
                        <a:pt x="158" y="2773"/>
                        <a:pt x="442" y="3025"/>
                      </a:cubicBezTo>
                      <a:cubicBezTo>
                        <a:pt x="662" y="3340"/>
                        <a:pt x="1009" y="3466"/>
                        <a:pt x="1387" y="3466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0" name="Google Shape;9418;p73">
                  <a:extLst>
                    <a:ext uri="{FF2B5EF4-FFF2-40B4-BE49-F238E27FC236}">
                      <a16:creationId xmlns:a16="http://schemas.microsoft.com/office/drawing/2014/main" id="{341359B4-BB45-DD76-1DE7-B58EA8A0F6E2}"/>
                    </a:ext>
                  </a:extLst>
                </p:cNvPr>
                <p:cNvSpPr/>
                <p:nvPr/>
              </p:nvSpPr>
              <p:spPr>
                <a:xfrm>
                  <a:off x="4714975" y="3686450"/>
                  <a:ext cx="1221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4883" y="3466"/>
                      </a:lnTo>
                      <a:lnTo>
                        <a:pt x="48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1" name="Google Shape;9419;p73">
                  <a:extLst>
                    <a:ext uri="{FF2B5EF4-FFF2-40B4-BE49-F238E27FC236}">
                      <a16:creationId xmlns:a16="http://schemas.microsoft.com/office/drawing/2014/main" id="{B43D5AF0-7455-4450-0C1B-256735EBC43A}"/>
                    </a:ext>
                  </a:extLst>
                </p:cNvPr>
                <p:cNvSpPr/>
                <p:nvPr/>
              </p:nvSpPr>
              <p:spPr>
                <a:xfrm>
                  <a:off x="4889025" y="3777825"/>
                  <a:ext cx="34700" cy="1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4695" extrusionOk="0">
                      <a:moveTo>
                        <a:pt x="1387" y="0"/>
                      </a:moveTo>
                      <a:cubicBezTo>
                        <a:pt x="977" y="315"/>
                        <a:pt x="505" y="504"/>
                        <a:pt x="1" y="504"/>
                      </a:cubicBezTo>
                      <a:lnTo>
                        <a:pt x="1" y="4695"/>
                      </a:lnTo>
                      <a:lnTo>
                        <a:pt x="347" y="4695"/>
                      </a:lnTo>
                      <a:cubicBezTo>
                        <a:pt x="946" y="4695"/>
                        <a:pt x="1387" y="4222"/>
                        <a:pt x="1387" y="3655"/>
                      </a:cubicBez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2" name="Google Shape;9420;p73">
                  <a:extLst>
                    <a:ext uri="{FF2B5EF4-FFF2-40B4-BE49-F238E27FC236}">
                      <a16:creationId xmlns:a16="http://schemas.microsoft.com/office/drawing/2014/main" id="{10698C55-FA33-40A5-2878-1445C33173EF}"/>
                    </a:ext>
                  </a:extLst>
                </p:cNvPr>
                <p:cNvSpPr/>
                <p:nvPr/>
              </p:nvSpPr>
              <p:spPr>
                <a:xfrm>
                  <a:off x="4628325" y="3777825"/>
                  <a:ext cx="346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4664" extrusionOk="0">
                      <a:moveTo>
                        <a:pt x="1" y="0"/>
                      </a:moveTo>
                      <a:lnTo>
                        <a:pt x="1" y="3655"/>
                      </a:lnTo>
                      <a:cubicBezTo>
                        <a:pt x="1" y="4222"/>
                        <a:pt x="442" y="4663"/>
                        <a:pt x="1009" y="4663"/>
                      </a:cubicBezTo>
                      <a:lnTo>
                        <a:pt x="1387" y="4663"/>
                      </a:lnTo>
                      <a:lnTo>
                        <a:pt x="1387" y="504"/>
                      </a:lnTo>
                      <a:cubicBezTo>
                        <a:pt x="851" y="504"/>
                        <a:pt x="379" y="31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3" name="Google Shape;9421;p73">
                  <a:extLst>
                    <a:ext uri="{FF2B5EF4-FFF2-40B4-BE49-F238E27FC236}">
                      <a16:creationId xmlns:a16="http://schemas.microsoft.com/office/drawing/2014/main" id="{CCE109A3-3BA8-0C26-0F55-62DE1FC76C55}"/>
                    </a:ext>
                  </a:extLst>
                </p:cNvPr>
                <p:cNvSpPr/>
                <p:nvPr/>
              </p:nvSpPr>
              <p:spPr>
                <a:xfrm>
                  <a:off x="4766950" y="37904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1" y="0"/>
                      </a:moveTo>
                      <a:lnTo>
                        <a:pt x="1" y="347"/>
                      </a:lnTo>
                      <a:cubicBezTo>
                        <a:pt x="1" y="568"/>
                        <a:pt x="158" y="725"/>
                        <a:pt x="347" y="725"/>
                      </a:cubicBezTo>
                      <a:cubicBezTo>
                        <a:pt x="568" y="725"/>
                        <a:pt x="694" y="568"/>
                        <a:pt x="694" y="347"/>
                      </a:cubicBez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4" name="Google Shape;9422;p73">
                  <a:extLst>
                    <a:ext uri="{FF2B5EF4-FFF2-40B4-BE49-F238E27FC236}">
                      <a16:creationId xmlns:a16="http://schemas.microsoft.com/office/drawing/2014/main" id="{80014CE5-C2BE-438B-3C02-97CBDFF1DFA1}"/>
                    </a:ext>
                  </a:extLst>
                </p:cNvPr>
                <p:cNvSpPr/>
                <p:nvPr/>
              </p:nvSpPr>
              <p:spPr>
                <a:xfrm>
                  <a:off x="4889025" y="3686450"/>
                  <a:ext cx="347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3467" extrusionOk="0">
                      <a:moveTo>
                        <a:pt x="1" y="1"/>
                      </a:moveTo>
                      <a:lnTo>
                        <a:pt x="1" y="3466"/>
                      </a:lnTo>
                      <a:cubicBezTo>
                        <a:pt x="347" y="3466"/>
                        <a:pt x="662" y="3340"/>
                        <a:pt x="946" y="3088"/>
                      </a:cubicBezTo>
                      <a:cubicBezTo>
                        <a:pt x="1229" y="2836"/>
                        <a:pt x="1387" y="2458"/>
                        <a:pt x="1387" y="2080"/>
                      </a:cubicBezTo>
                      <a:lnTo>
                        <a:pt x="1387" y="1040"/>
                      </a:lnTo>
                      <a:cubicBezTo>
                        <a:pt x="1387" y="442"/>
                        <a:pt x="91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5" name="Google Shape;9423;p73">
                  <a:extLst>
                    <a:ext uri="{FF2B5EF4-FFF2-40B4-BE49-F238E27FC236}">
                      <a16:creationId xmlns:a16="http://schemas.microsoft.com/office/drawing/2014/main" id="{91C393E9-3717-815D-B678-881260FCB6F4}"/>
                    </a:ext>
                  </a:extLst>
                </p:cNvPr>
                <p:cNvSpPr/>
                <p:nvPr/>
              </p:nvSpPr>
              <p:spPr>
                <a:xfrm>
                  <a:off x="4714975" y="3790425"/>
                  <a:ext cx="1221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4883" y="4159"/>
                      </a:lnTo>
                      <a:lnTo>
                        <a:pt x="4883" y="0"/>
                      </a:lnTo>
                      <a:lnTo>
                        <a:pt x="3466" y="0"/>
                      </a:lnTo>
                      <a:lnTo>
                        <a:pt x="3466" y="347"/>
                      </a:lnTo>
                      <a:cubicBezTo>
                        <a:pt x="3466" y="946"/>
                        <a:pt x="2993" y="1387"/>
                        <a:pt x="2426" y="1387"/>
                      </a:cubicBezTo>
                      <a:cubicBezTo>
                        <a:pt x="1827" y="1387"/>
                        <a:pt x="1418" y="914"/>
                        <a:pt x="1418" y="347"/>
                      </a:cubicBez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46" name="Google Shape;9424;p73">
                  <a:extLst>
                    <a:ext uri="{FF2B5EF4-FFF2-40B4-BE49-F238E27FC236}">
                      <a16:creationId xmlns:a16="http://schemas.microsoft.com/office/drawing/2014/main" id="{EC77920B-7963-C151-FB7D-0E83D4F4C6A3}"/>
                    </a:ext>
                  </a:extLst>
                </p:cNvPr>
                <p:cNvSpPr/>
                <p:nvPr/>
              </p:nvSpPr>
              <p:spPr>
                <a:xfrm>
                  <a:off x="4714175" y="3599825"/>
                  <a:ext cx="12210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77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lnTo>
                        <a:pt x="1" y="2773"/>
                      </a:lnTo>
                      <a:lnTo>
                        <a:pt x="1355" y="2773"/>
                      </a:lnTo>
                      <a:lnTo>
                        <a:pt x="1355" y="2426"/>
                      </a:lnTo>
                      <a:cubicBezTo>
                        <a:pt x="1355" y="1828"/>
                        <a:pt x="1828" y="1418"/>
                        <a:pt x="2395" y="1418"/>
                      </a:cubicBezTo>
                      <a:cubicBezTo>
                        <a:pt x="2994" y="1418"/>
                        <a:pt x="3403" y="1891"/>
                        <a:pt x="3403" y="2426"/>
                      </a:cubicBezTo>
                      <a:lnTo>
                        <a:pt x="3403" y="2773"/>
                      </a:lnTo>
                      <a:lnTo>
                        <a:pt x="4884" y="2773"/>
                      </a:lnTo>
                      <a:lnTo>
                        <a:pt x="4884" y="2426"/>
                      </a:ln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7" name="Google Shape;9425;p73">
                <a:extLst>
                  <a:ext uri="{FF2B5EF4-FFF2-40B4-BE49-F238E27FC236}">
                    <a16:creationId xmlns:a16="http://schemas.microsoft.com/office/drawing/2014/main" id="{C48F29BE-A952-C9D7-B9EE-94E6C6D1DA43}"/>
                  </a:ext>
                </a:extLst>
              </p:cNvPr>
              <p:cNvGrpSpPr/>
              <p:nvPr/>
            </p:nvGrpSpPr>
            <p:grpSpPr>
              <a:xfrm>
                <a:off x="7773631" y="4984646"/>
                <a:ext cx="439383" cy="500612"/>
                <a:chOff x="4645650" y="3962900"/>
                <a:chExt cx="259950" cy="296175"/>
              </a:xfrm>
              <a:grpFill/>
            </p:grpSpPr>
            <p:sp>
              <p:nvSpPr>
                <p:cNvPr id="7829" name="Google Shape;9426;p73">
                  <a:extLst>
                    <a:ext uri="{FF2B5EF4-FFF2-40B4-BE49-F238E27FC236}">
                      <a16:creationId xmlns:a16="http://schemas.microsoft.com/office/drawing/2014/main" id="{91F88383-F027-C191-5CF7-852BFDADEB17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0" name="Google Shape;9427;p73">
                  <a:extLst>
                    <a:ext uri="{FF2B5EF4-FFF2-40B4-BE49-F238E27FC236}">
                      <a16:creationId xmlns:a16="http://schemas.microsoft.com/office/drawing/2014/main" id="{4CA99037-5DB8-F7C0-5447-B5187D312EF5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1" name="Google Shape;9428;p73">
                  <a:extLst>
                    <a:ext uri="{FF2B5EF4-FFF2-40B4-BE49-F238E27FC236}">
                      <a16:creationId xmlns:a16="http://schemas.microsoft.com/office/drawing/2014/main" id="{421E60D5-AD29-9252-0B7F-06125FF0FE97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2" name="Google Shape;9429;p73">
                  <a:extLst>
                    <a:ext uri="{FF2B5EF4-FFF2-40B4-BE49-F238E27FC236}">
                      <a16:creationId xmlns:a16="http://schemas.microsoft.com/office/drawing/2014/main" id="{44080F6C-D066-A13E-8AA6-A6F8CC244660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3" name="Google Shape;9430;p73">
                  <a:extLst>
                    <a:ext uri="{FF2B5EF4-FFF2-40B4-BE49-F238E27FC236}">
                      <a16:creationId xmlns:a16="http://schemas.microsoft.com/office/drawing/2014/main" id="{A1C33136-1E2E-B382-D090-F9C2AA74531E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4" name="Google Shape;9431;p73">
                  <a:extLst>
                    <a:ext uri="{FF2B5EF4-FFF2-40B4-BE49-F238E27FC236}">
                      <a16:creationId xmlns:a16="http://schemas.microsoft.com/office/drawing/2014/main" id="{B0A22060-FFB3-DA59-3A00-90EEB2E99290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6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8" name="Google Shape;9432;p73">
                <a:extLst>
                  <a:ext uri="{FF2B5EF4-FFF2-40B4-BE49-F238E27FC236}">
                    <a16:creationId xmlns:a16="http://schemas.microsoft.com/office/drawing/2014/main" id="{1552C0A5-9545-E01D-1D1E-1E79EAEBE7B8}"/>
                  </a:ext>
                </a:extLst>
              </p:cNvPr>
              <p:cNvGrpSpPr/>
              <p:nvPr/>
            </p:nvGrpSpPr>
            <p:grpSpPr>
              <a:xfrm>
                <a:off x="10280367" y="4379278"/>
                <a:ext cx="499261" cy="497908"/>
                <a:chOff x="6143725" y="3582500"/>
                <a:chExt cx="295375" cy="294575"/>
              </a:xfrm>
              <a:grpFill/>
            </p:grpSpPr>
            <p:sp>
              <p:nvSpPr>
                <p:cNvPr id="7822" name="Google Shape;9433;p73">
                  <a:extLst>
                    <a:ext uri="{FF2B5EF4-FFF2-40B4-BE49-F238E27FC236}">
                      <a16:creationId xmlns:a16="http://schemas.microsoft.com/office/drawing/2014/main" id="{B656F4C2-63C1-018A-8B0F-90FEF5668100}"/>
                    </a:ext>
                  </a:extLst>
                </p:cNvPr>
                <p:cNvSpPr/>
                <p:nvPr/>
              </p:nvSpPr>
              <p:spPr>
                <a:xfrm>
                  <a:off x="6143725" y="3720325"/>
                  <a:ext cx="295375" cy="1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6270" extrusionOk="0">
                      <a:moveTo>
                        <a:pt x="7309" y="1418"/>
                      </a:moveTo>
                      <a:cubicBezTo>
                        <a:pt x="7908" y="1418"/>
                        <a:pt x="8349" y="1891"/>
                        <a:pt x="8349" y="2458"/>
                      </a:cubicBezTo>
                      <a:cubicBezTo>
                        <a:pt x="8349" y="2993"/>
                        <a:pt x="7845" y="3466"/>
                        <a:pt x="7309" y="3466"/>
                      </a:cubicBezTo>
                      <a:lnTo>
                        <a:pt x="4474" y="3466"/>
                      </a:lnTo>
                      <a:cubicBezTo>
                        <a:pt x="3875" y="3466"/>
                        <a:pt x="3434" y="2993"/>
                        <a:pt x="3434" y="2458"/>
                      </a:cubicBezTo>
                      <a:cubicBezTo>
                        <a:pt x="3434" y="1859"/>
                        <a:pt x="3907" y="1418"/>
                        <a:pt x="4474" y="1418"/>
                      </a:cubicBezTo>
                      <a:close/>
                      <a:moveTo>
                        <a:pt x="1008" y="1"/>
                      </a:moveTo>
                      <a:cubicBezTo>
                        <a:pt x="410" y="1"/>
                        <a:pt x="0" y="473"/>
                        <a:pt x="0" y="1040"/>
                      </a:cubicBezTo>
                      <a:lnTo>
                        <a:pt x="0" y="5262"/>
                      </a:lnTo>
                      <a:cubicBezTo>
                        <a:pt x="0" y="5829"/>
                        <a:pt x="473" y="6270"/>
                        <a:pt x="1008" y="6270"/>
                      </a:cubicBezTo>
                      <a:lnTo>
                        <a:pt x="10775" y="6270"/>
                      </a:lnTo>
                      <a:cubicBezTo>
                        <a:pt x="11373" y="6270"/>
                        <a:pt x="11815" y="5797"/>
                        <a:pt x="11815" y="5262"/>
                      </a:cubicBezTo>
                      <a:lnTo>
                        <a:pt x="11815" y="1040"/>
                      </a:lnTo>
                      <a:cubicBezTo>
                        <a:pt x="11783" y="473"/>
                        <a:pt x="11342" y="1"/>
                        <a:pt x="107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3" name="Google Shape;9434;p73">
                  <a:extLst>
                    <a:ext uri="{FF2B5EF4-FFF2-40B4-BE49-F238E27FC236}">
                      <a16:creationId xmlns:a16="http://schemas.microsoft.com/office/drawing/2014/main" id="{C5F52469-1FAA-4127-2F83-D87D73ADBBB4}"/>
                    </a:ext>
                  </a:extLst>
                </p:cNvPr>
                <p:cNvSpPr/>
                <p:nvPr/>
              </p:nvSpPr>
              <p:spPr>
                <a:xfrm>
                  <a:off x="6246900" y="3773100"/>
                  <a:ext cx="882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94" extrusionOk="0">
                      <a:moveTo>
                        <a:pt x="347" y="0"/>
                      </a:moveTo>
                      <a:cubicBezTo>
                        <a:pt x="158" y="0"/>
                        <a:pt x="0" y="126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82" y="693"/>
                      </a:lnTo>
                      <a:cubicBezTo>
                        <a:pt x="3371" y="693"/>
                        <a:pt x="3529" y="536"/>
                        <a:pt x="3529" y="347"/>
                      </a:cubicBezTo>
                      <a:cubicBezTo>
                        <a:pt x="3529" y="126"/>
                        <a:pt x="3371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4" name="Google Shape;9435;p73">
                  <a:extLst>
                    <a:ext uri="{FF2B5EF4-FFF2-40B4-BE49-F238E27FC236}">
                      <a16:creationId xmlns:a16="http://schemas.microsoft.com/office/drawing/2014/main" id="{1175C92C-3C77-2A8A-8352-FE4FA1DF30D7}"/>
                    </a:ext>
                  </a:extLst>
                </p:cNvPr>
                <p:cNvSpPr/>
                <p:nvPr/>
              </p:nvSpPr>
              <p:spPr>
                <a:xfrm>
                  <a:off x="6161050" y="3582500"/>
                  <a:ext cx="866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387" extrusionOk="0">
                      <a:moveTo>
                        <a:pt x="1008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3466" y="1386"/>
                      </a:lnTo>
                      <a:lnTo>
                        <a:pt x="3466" y="1040"/>
                      </a:lnTo>
                      <a:lnTo>
                        <a:pt x="3434" y="1040"/>
                      </a:lnTo>
                      <a:cubicBezTo>
                        <a:pt x="3434" y="441"/>
                        <a:pt x="2962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5" name="Google Shape;9436;p73">
                  <a:extLst>
                    <a:ext uri="{FF2B5EF4-FFF2-40B4-BE49-F238E27FC236}">
                      <a16:creationId xmlns:a16="http://schemas.microsoft.com/office/drawing/2014/main" id="{2D93CE5E-568A-7395-CF3E-D3D13C82A813}"/>
                    </a:ext>
                  </a:extLst>
                </p:cNvPr>
                <p:cNvSpPr/>
                <p:nvPr/>
              </p:nvSpPr>
              <p:spPr>
                <a:xfrm>
                  <a:off x="6160250" y="3633675"/>
                  <a:ext cx="866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4" extrusionOk="0">
                      <a:moveTo>
                        <a:pt x="2112" y="726"/>
                      </a:moveTo>
                      <a:cubicBezTo>
                        <a:pt x="2332" y="726"/>
                        <a:pt x="2458" y="883"/>
                        <a:pt x="2458" y="1072"/>
                      </a:cubicBezTo>
                      <a:cubicBezTo>
                        <a:pt x="2458" y="1261"/>
                        <a:pt x="2332" y="1419"/>
                        <a:pt x="2112" y="1419"/>
                      </a:cubicBezTo>
                      <a:lnTo>
                        <a:pt x="1419" y="1419"/>
                      </a:lnTo>
                      <a:cubicBezTo>
                        <a:pt x="1230" y="1419"/>
                        <a:pt x="1072" y="1261"/>
                        <a:pt x="1072" y="1072"/>
                      </a:cubicBezTo>
                      <a:cubicBezTo>
                        <a:pt x="1072" y="883"/>
                        <a:pt x="1230" y="726"/>
                        <a:pt x="1419" y="726"/>
                      </a:cubicBezTo>
                      <a:close/>
                      <a:moveTo>
                        <a:pt x="1" y="1"/>
                      </a:move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6" name="Google Shape;9437;p73">
                  <a:extLst>
                    <a:ext uri="{FF2B5EF4-FFF2-40B4-BE49-F238E27FC236}">
                      <a16:creationId xmlns:a16="http://schemas.microsoft.com/office/drawing/2014/main" id="{AC49F9E9-7777-DC94-1F7A-829B4921D590}"/>
                    </a:ext>
                  </a:extLst>
                </p:cNvPr>
                <p:cNvSpPr/>
                <p:nvPr/>
              </p:nvSpPr>
              <p:spPr>
                <a:xfrm>
                  <a:off x="6336675" y="3599025"/>
                  <a:ext cx="858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774" extrusionOk="0">
                      <a:moveTo>
                        <a:pt x="1986" y="1387"/>
                      </a:moveTo>
                      <a:cubicBezTo>
                        <a:pt x="2206" y="1387"/>
                        <a:pt x="2364" y="1545"/>
                        <a:pt x="2364" y="1765"/>
                      </a:cubicBezTo>
                      <a:cubicBezTo>
                        <a:pt x="2364" y="1954"/>
                        <a:pt x="2206" y="2112"/>
                        <a:pt x="1986" y="2112"/>
                      </a:cubicBezTo>
                      <a:lnTo>
                        <a:pt x="1293" y="2112"/>
                      </a:lnTo>
                      <a:cubicBezTo>
                        <a:pt x="1104" y="2112"/>
                        <a:pt x="946" y="1954"/>
                        <a:pt x="946" y="1765"/>
                      </a:cubicBezTo>
                      <a:cubicBezTo>
                        <a:pt x="946" y="1545"/>
                        <a:pt x="1104" y="1387"/>
                        <a:pt x="1293" y="1387"/>
                      </a:cubicBezTo>
                      <a:close/>
                      <a:moveTo>
                        <a:pt x="1009" y="1"/>
                      </a:moveTo>
                      <a:cubicBezTo>
                        <a:pt x="410" y="1"/>
                        <a:pt x="1" y="473"/>
                        <a:pt x="1" y="1040"/>
                      </a:cubicBezTo>
                      <a:lnTo>
                        <a:pt x="1" y="2773"/>
                      </a:lnTo>
                      <a:lnTo>
                        <a:pt x="3435" y="2773"/>
                      </a:lnTo>
                      <a:lnTo>
                        <a:pt x="3435" y="1040"/>
                      </a:lnTo>
                      <a:lnTo>
                        <a:pt x="3403" y="1040"/>
                      </a:lnTo>
                      <a:cubicBezTo>
                        <a:pt x="3403" y="442"/>
                        <a:pt x="2931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7" name="Google Shape;9438;p73">
                  <a:extLst>
                    <a:ext uri="{FF2B5EF4-FFF2-40B4-BE49-F238E27FC236}">
                      <a16:creationId xmlns:a16="http://schemas.microsoft.com/office/drawing/2014/main" id="{83FE8F4B-6FBD-3933-C734-DB4907DE717D}"/>
                    </a:ext>
                  </a:extLst>
                </p:cNvPr>
                <p:cNvSpPr/>
                <p:nvPr/>
              </p:nvSpPr>
              <p:spPr>
                <a:xfrm>
                  <a:off x="6335100" y="3686450"/>
                  <a:ext cx="866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3466" y="694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8" name="Google Shape;9439;p73">
                  <a:extLst>
                    <a:ext uri="{FF2B5EF4-FFF2-40B4-BE49-F238E27FC236}">
                      <a16:creationId xmlns:a16="http://schemas.microsoft.com/office/drawing/2014/main" id="{6608E09D-E68E-E387-7E7C-6198AF09FB01}"/>
                    </a:ext>
                  </a:extLst>
                </p:cNvPr>
                <p:cNvSpPr/>
                <p:nvPr/>
              </p:nvSpPr>
              <p:spPr>
                <a:xfrm>
                  <a:off x="6264225" y="3617150"/>
                  <a:ext cx="5357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66" extrusionOk="0">
                      <a:moveTo>
                        <a:pt x="1072" y="0"/>
                      </a:moveTo>
                      <a:cubicBezTo>
                        <a:pt x="473" y="0"/>
                        <a:pt x="0" y="441"/>
                        <a:pt x="0" y="1040"/>
                      </a:cubicBezTo>
                      <a:lnTo>
                        <a:pt x="0" y="3466"/>
                      </a:lnTo>
                      <a:lnTo>
                        <a:pt x="2143" y="3466"/>
                      </a:lnTo>
                      <a:lnTo>
                        <a:pt x="2143" y="1040"/>
                      </a:lnTo>
                      <a:cubicBezTo>
                        <a:pt x="2143" y="441"/>
                        <a:pt x="1670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49" name="Google Shape;9440;p73">
                <a:extLst>
                  <a:ext uri="{FF2B5EF4-FFF2-40B4-BE49-F238E27FC236}">
                    <a16:creationId xmlns:a16="http://schemas.microsoft.com/office/drawing/2014/main" id="{8BDC36FF-1CF1-1903-4E9A-96BDD7F1EFBC}"/>
                  </a:ext>
                </a:extLst>
              </p:cNvPr>
              <p:cNvGrpSpPr/>
              <p:nvPr/>
            </p:nvGrpSpPr>
            <p:grpSpPr>
              <a:xfrm>
                <a:off x="2037247" y="3747903"/>
                <a:ext cx="501923" cy="500571"/>
                <a:chOff x="1310075" y="3253275"/>
                <a:chExt cx="296950" cy="296150"/>
              </a:xfrm>
              <a:grpFill/>
            </p:grpSpPr>
            <p:sp>
              <p:nvSpPr>
                <p:cNvPr id="7819" name="Google Shape;9441;p73">
                  <a:extLst>
                    <a:ext uri="{FF2B5EF4-FFF2-40B4-BE49-F238E27FC236}">
                      <a16:creationId xmlns:a16="http://schemas.microsoft.com/office/drawing/2014/main" id="{15D0ACF5-3ED8-662F-0AC3-0DD3A92B026C}"/>
                    </a:ext>
                  </a:extLst>
                </p:cNvPr>
                <p:cNvSpPr/>
                <p:nvPr/>
              </p:nvSpPr>
              <p:spPr>
                <a:xfrm>
                  <a:off x="1423475" y="33596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0" name="Google Shape;9442;p73">
                  <a:extLst>
                    <a:ext uri="{FF2B5EF4-FFF2-40B4-BE49-F238E27FC236}">
                      <a16:creationId xmlns:a16="http://schemas.microsoft.com/office/drawing/2014/main" id="{AF71C727-6333-B029-5BCF-03E63A6A9258}"/>
                    </a:ext>
                  </a:extLst>
                </p:cNvPr>
                <p:cNvSpPr/>
                <p:nvPr/>
              </p:nvSpPr>
              <p:spPr>
                <a:xfrm>
                  <a:off x="1310075" y="3253275"/>
                  <a:ext cx="296950" cy="2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46" extrusionOk="0">
                      <a:moveTo>
                        <a:pt x="5923" y="2111"/>
                      </a:moveTo>
                      <a:cubicBezTo>
                        <a:pt x="8003" y="2111"/>
                        <a:pt x="9735" y="3812"/>
                        <a:pt x="9735" y="5923"/>
                      </a:cubicBezTo>
                      <a:cubicBezTo>
                        <a:pt x="9735" y="8034"/>
                        <a:pt x="8034" y="9767"/>
                        <a:pt x="5923" y="9767"/>
                      </a:cubicBezTo>
                      <a:cubicBezTo>
                        <a:pt x="3844" y="9767"/>
                        <a:pt x="2080" y="8065"/>
                        <a:pt x="2080" y="5923"/>
                      </a:cubicBezTo>
                      <a:cubicBezTo>
                        <a:pt x="2111" y="3844"/>
                        <a:pt x="3844" y="2111"/>
                        <a:pt x="5923" y="2111"/>
                      </a:cubicBezTo>
                      <a:close/>
                      <a:moveTo>
                        <a:pt x="5262" y="0"/>
                      </a:moveTo>
                      <a:cubicBezTo>
                        <a:pt x="5104" y="0"/>
                        <a:pt x="4947" y="95"/>
                        <a:pt x="4884" y="252"/>
                      </a:cubicBezTo>
                      <a:lnTo>
                        <a:pt x="4726" y="1166"/>
                      </a:lnTo>
                      <a:cubicBezTo>
                        <a:pt x="4253" y="1292"/>
                        <a:pt x="3844" y="1481"/>
                        <a:pt x="3434" y="1733"/>
                      </a:cubicBezTo>
                      <a:lnTo>
                        <a:pt x="2678" y="1197"/>
                      </a:lnTo>
                      <a:cubicBezTo>
                        <a:pt x="2641" y="1160"/>
                        <a:pt x="2584" y="1142"/>
                        <a:pt x="2523" y="1142"/>
                      </a:cubicBezTo>
                      <a:cubicBezTo>
                        <a:pt x="2429" y="1142"/>
                        <a:pt x="2326" y="1184"/>
                        <a:pt x="2269" y="1260"/>
                      </a:cubicBezTo>
                      <a:lnTo>
                        <a:pt x="1260" y="2237"/>
                      </a:lnTo>
                      <a:cubicBezTo>
                        <a:pt x="1166" y="2363"/>
                        <a:pt x="1166" y="2552"/>
                        <a:pt x="1229" y="2678"/>
                      </a:cubicBezTo>
                      <a:lnTo>
                        <a:pt x="1733" y="3403"/>
                      </a:lnTo>
                      <a:cubicBezTo>
                        <a:pt x="1512" y="3812"/>
                        <a:pt x="1323" y="4253"/>
                        <a:pt x="1197" y="4726"/>
                      </a:cubicBezTo>
                      <a:lnTo>
                        <a:pt x="284" y="4883"/>
                      </a:lnTo>
                      <a:cubicBezTo>
                        <a:pt x="126" y="4915"/>
                        <a:pt x="0" y="5041"/>
                        <a:pt x="0" y="5230"/>
                      </a:cubicBezTo>
                      <a:lnTo>
                        <a:pt x="0" y="6616"/>
                      </a:lnTo>
                      <a:cubicBezTo>
                        <a:pt x="0" y="6805"/>
                        <a:pt x="126" y="6963"/>
                        <a:pt x="284" y="6963"/>
                      </a:cubicBezTo>
                      <a:lnTo>
                        <a:pt x="1197" y="7120"/>
                      </a:lnTo>
                      <a:cubicBezTo>
                        <a:pt x="1292" y="7593"/>
                        <a:pt x="1512" y="8002"/>
                        <a:pt x="1733" y="8412"/>
                      </a:cubicBezTo>
                      <a:lnTo>
                        <a:pt x="1229" y="9168"/>
                      </a:lnTo>
                      <a:cubicBezTo>
                        <a:pt x="1103" y="9263"/>
                        <a:pt x="1166" y="9483"/>
                        <a:pt x="1260" y="9578"/>
                      </a:cubicBezTo>
                      <a:lnTo>
                        <a:pt x="2269" y="10586"/>
                      </a:lnTo>
                      <a:cubicBezTo>
                        <a:pt x="2321" y="10638"/>
                        <a:pt x="2411" y="10661"/>
                        <a:pt x="2497" y="10661"/>
                      </a:cubicBezTo>
                      <a:cubicBezTo>
                        <a:pt x="2568" y="10661"/>
                        <a:pt x="2636" y="10646"/>
                        <a:pt x="2678" y="10617"/>
                      </a:cubicBezTo>
                      <a:lnTo>
                        <a:pt x="3434" y="10113"/>
                      </a:lnTo>
                      <a:cubicBezTo>
                        <a:pt x="3844" y="10334"/>
                        <a:pt x="4253" y="10554"/>
                        <a:pt x="4726" y="10649"/>
                      </a:cubicBezTo>
                      <a:lnTo>
                        <a:pt x="4884" y="11562"/>
                      </a:lnTo>
                      <a:cubicBezTo>
                        <a:pt x="4947" y="11720"/>
                        <a:pt x="5041" y="11846"/>
                        <a:pt x="5262" y="11846"/>
                      </a:cubicBezTo>
                      <a:lnTo>
                        <a:pt x="6616" y="11846"/>
                      </a:lnTo>
                      <a:cubicBezTo>
                        <a:pt x="6774" y="11846"/>
                        <a:pt x="6931" y="11720"/>
                        <a:pt x="6994" y="11562"/>
                      </a:cubicBezTo>
                      <a:lnTo>
                        <a:pt x="7152" y="10649"/>
                      </a:lnTo>
                      <a:cubicBezTo>
                        <a:pt x="7624" y="10523"/>
                        <a:pt x="8034" y="10334"/>
                        <a:pt x="8444" y="10113"/>
                      </a:cubicBezTo>
                      <a:lnTo>
                        <a:pt x="9200" y="10617"/>
                      </a:lnTo>
                      <a:cubicBezTo>
                        <a:pt x="9242" y="10646"/>
                        <a:pt x="9310" y="10661"/>
                        <a:pt x="9381" y="10661"/>
                      </a:cubicBezTo>
                      <a:cubicBezTo>
                        <a:pt x="9467" y="10661"/>
                        <a:pt x="9557" y="10638"/>
                        <a:pt x="9609" y="10586"/>
                      </a:cubicBezTo>
                      <a:lnTo>
                        <a:pt x="10617" y="9578"/>
                      </a:lnTo>
                      <a:cubicBezTo>
                        <a:pt x="10712" y="9483"/>
                        <a:pt x="10712" y="9263"/>
                        <a:pt x="10649" y="9168"/>
                      </a:cubicBezTo>
                      <a:lnTo>
                        <a:pt x="10145" y="8412"/>
                      </a:lnTo>
                      <a:cubicBezTo>
                        <a:pt x="10365" y="8002"/>
                        <a:pt x="10554" y="7593"/>
                        <a:pt x="10680" y="7120"/>
                      </a:cubicBezTo>
                      <a:lnTo>
                        <a:pt x="11594" y="6963"/>
                      </a:lnTo>
                      <a:cubicBezTo>
                        <a:pt x="11752" y="6900"/>
                        <a:pt x="11878" y="6805"/>
                        <a:pt x="11878" y="6616"/>
                      </a:cubicBezTo>
                      <a:lnTo>
                        <a:pt x="11878" y="5230"/>
                      </a:lnTo>
                      <a:cubicBezTo>
                        <a:pt x="11878" y="5072"/>
                        <a:pt x="11752" y="4915"/>
                        <a:pt x="11594" y="4883"/>
                      </a:cubicBezTo>
                      <a:lnTo>
                        <a:pt x="10680" y="4726"/>
                      </a:lnTo>
                      <a:cubicBezTo>
                        <a:pt x="10554" y="4253"/>
                        <a:pt x="10365" y="3812"/>
                        <a:pt x="10145" y="3403"/>
                      </a:cubicBezTo>
                      <a:lnTo>
                        <a:pt x="10649" y="2678"/>
                      </a:lnTo>
                      <a:cubicBezTo>
                        <a:pt x="10775" y="2552"/>
                        <a:pt x="10712" y="2363"/>
                        <a:pt x="10617" y="2237"/>
                      </a:cubicBezTo>
                      <a:lnTo>
                        <a:pt x="9609" y="1260"/>
                      </a:lnTo>
                      <a:cubicBezTo>
                        <a:pt x="9554" y="1187"/>
                        <a:pt x="9455" y="1156"/>
                        <a:pt x="9364" y="1156"/>
                      </a:cubicBezTo>
                      <a:cubicBezTo>
                        <a:pt x="9300" y="1156"/>
                        <a:pt x="9239" y="1171"/>
                        <a:pt x="9200" y="1197"/>
                      </a:cubicBezTo>
                      <a:lnTo>
                        <a:pt x="8444" y="1733"/>
                      </a:lnTo>
                      <a:cubicBezTo>
                        <a:pt x="8034" y="1481"/>
                        <a:pt x="7624" y="1292"/>
                        <a:pt x="7152" y="1166"/>
                      </a:cubicBezTo>
                      <a:lnTo>
                        <a:pt x="6994" y="252"/>
                      </a:lnTo>
                      <a:cubicBezTo>
                        <a:pt x="6931" y="95"/>
                        <a:pt x="6837" y="0"/>
                        <a:pt x="66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1" name="Google Shape;9443;p73">
                  <a:extLst>
                    <a:ext uri="{FF2B5EF4-FFF2-40B4-BE49-F238E27FC236}">
                      <a16:creationId xmlns:a16="http://schemas.microsoft.com/office/drawing/2014/main" id="{7FD5BC60-15CA-0788-F817-D23D7842AE09}"/>
                    </a:ext>
                  </a:extLst>
                </p:cNvPr>
                <p:cNvSpPr/>
                <p:nvPr/>
              </p:nvSpPr>
              <p:spPr>
                <a:xfrm>
                  <a:off x="1399850" y="3426550"/>
                  <a:ext cx="1166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" h="2112" extrusionOk="0">
                      <a:moveTo>
                        <a:pt x="725" y="0"/>
                      </a:moveTo>
                      <a:cubicBezTo>
                        <a:pt x="410" y="252"/>
                        <a:pt x="127" y="662"/>
                        <a:pt x="1" y="1103"/>
                      </a:cubicBezTo>
                      <a:cubicBezTo>
                        <a:pt x="599" y="1733"/>
                        <a:pt x="1387" y="2111"/>
                        <a:pt x="2332" y="2111"/>
                      </a:cubicBezTo>
                      <a:cubicBezTo>
                        <a:pt x="3246" y="2111"/>
                        <a:pt x="4065" y="1733"/>
                        <a:pt x="4664" y="1103"/>
                      </a:cubicBezTo>
                      <a:cubicBezTo>
                        <a:pt x="4538" y="662"/>
                        <a:pt x="4254" y="252"/>
                        <a:pt x="3939" y="0"/>
                      </a:cubicBezTo>
                      <a:cubicBezTo>
                        <a:pt x="3561" y="473"/>
                        <a:pt x="2994" y="788"/>
                        <a:pt x="2332" y="788"/>
                      </a:cubicBezTo>
                      <a:cubicBezTo>
                        <a:pt x="1702" y="788"/>
                        <a:pt x="1103" y="473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50" name="Google Shape;9444;p73">
                <a:extLst>
                  <a:ext uri="{FF2B5EF4-FFF2-40B4-BE49-F238E27FC236}">
                    <a16:creationId xmlns:a16="http://schemas.microsoft.com/office/drawing/2014/main" id="{3412054D-A779-CE80-2C8A-4750E46E395C}"/>
                  </a:ext>
                </a:extLst>
              </p:cNvPr>
              <p:cNvSpPr/>
              <p:nvPr/>
            </p:nvSpPr>
            <p:spPr>
              <a:xfrm>
                <a:off x="2039216" y="4379924"/>
                <a:ext cx="497951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40" y="2048"/>
                    </a:cubicBezTo>
                    <a:lnTo>
                      <a:pt x="1386" y="2048"/>
                    </a:lnTo>
                    <a:lnTo>
                      <a:pt x="1386" y="2426"/>
                    </a:lnTo>
                    <a:cubicBezTo>
                      <a:pt x="1386" y="2993"/>
                      <a:pt x="1859" y="3434"/>
                      <a:pt x="2426" y="3434"/>
                    </a:cubicBezTo>
                    <a:lnTo>
                      <a:pt x="5577" y="3434"/>
                    </a:lnTo>
                    <a:lnTo>
                      <a:pt x="5577" y="4159"/>
                    </a:lnTo>
                    <a:lnTo>
                      <a:pt x="4537" y="4159"/>
                    </a:lnTo>
                    <a:cubicBezTo>
                      <a:pt x="3938" y="4159"/>
                      <a:pt x="3466" y="4632"/>
                      <a:pt x="3466" y="5167"/>
                    </a:cubicBezTo>
                    <a:lnTo>
                      <a:pt x="3466" y="6585"/>
                    </a:lnTo>
                    <a:cubicBezTo>
                      <a:pt x="3466" y="7183"/>
                      <a:pt x="3938" y="7625"/>
                      <a:pt x="4537" y="7625"/>
                    </a:cubicBezTo>
                    <a:lnTo>
                      <a:pt x="5577" y="7625"/>
                    </a:lnTo>
                    <a:lnTo>
                      <a:pt x="5577" y="8318"/>
                    </a:lnTo>
                    <a:lnTo>
                      <a:pt x="2426" y="8318"/>
                    </a:lnTo>
                    <a:cubicBezTo>
                      <a:pt x="1828" y="8318"/>
                      <a:pt x="1386" y="8790"/>
                      <a:pt x="1386" y="9357"/>
                    </a:cubicBezTo>
                    <a:lnTo>
                      <a:pt x="1386" y="9704"/>
                    </a:lnTo>
                    <a:lnTo>
                      <a:pt x="1040" y="9704"/>
                    </a:lnTo>
                    <a:cubicBezTo>
                      <a:pt x="441" y="9704"/>
                      <a:pt x="0" y="10176"/>
                      <a:pt x="0" y="10744"/>
                    </a:cubicBezTo>
                    <a:cubicBezTo>
                      <a:pt x="0" y="11311"/>
                      <a:pt x="473" y="11752"/>
                      <a:pt x="1040" y="11752"/>
                    </a:cubicBezTo>
                    <a:lnTo>
                      <a:pt x="2426" y="11752"/>
                    </a:lnTo>
                    <a:cubicBezTo>
                      <a:pt x="2993" y="11752"/>
                      <a:pt x="3434" y="11279"/>
                      <a:pt x="3434" y="10744"/>
                    </a:cubicBezTo>
                    <a:cubicBezTo>
                      <a:pt x="3434" y="10145"/>
                      <a:pt x="2962" y="9704"/>
                      <a:pt x="2426" y="9704"/>
                    </a:cubicBezTo>
                    <a:lnTo>
                      <a:pt x="2048" y="9704"/>
                    </a:lnTo>
                    <a:lnTo>
                      <a:pt x="2048" y="9357"/>
                    </a:lnTo>
                    <a:cubicBezTo>
                      <a:pt x="2048" y="9168"/>
                      <a:pt x="2206" y="9011"/>
                      <a:pt x="2426" y="9011"/>
                    </a:cubicBezTo>
                    <a:lnTo>
                      <a:pt x="5577" y="9011"/>
                    </a:lnTo>
                    <a:lnTo>
                      <a:pt x="5577" y="9704"/>
                    </a:lnTo>
                    <a:lnTo>
                      <a:pt x="5199" y="9704"/>
                    </a:lnTo>
                    <a:cubicBezTo>
                      <a:pt x="4631" y="9704"/>
                      <a:pt x="4190" y="10176"/>
                      <a:pt x="4190" y="10744"/>
                    </a:cubicBezTo>
                    <a:cubicBezTo>
                      <a:pt x="4190" y="11311"/>
                      <a:pt x="4663" y="11752"/>
                      <a:pt x="5199" y="11752"/>
                    </a:cubicBezTo>
                    <a:lnTo>
                      <a:pt x="6585" y="11752"/>
                    </a:lnTo>
                    <a:cubicBezTo>
                      <a:pt x="7183" y="11752"/>
                      <a:pt x="7593" y="11279"/>
                      <a:pt x="7593" y="10744"/>
                    </a:cubicBezTo>
                    <a:cubicBezTo>
                      <a:pt x="7593" y="10145"/>
                      <a:pt x="7120" y="9704"/>
                      <a:pt x="6585" y="9704"/>
                    </a:cubicBezTo>
                    <a:lnTo>
                      <a:pt x="6238" y="9704"/>
                    </a:lnTo>
                    <a:lnTo>
                      <a:pt x="6238" y="9011"/>
                    </a:lnTo>
                    <a:lnTo>
                      <a:pt x="9389" y="9011"/>
                    </a:lnTo>
                    <a:cubicBezTo>
                      <a:pt x="9578" y="9011"/>
                      <a:pt x="9735" y="9168"/>
                      <a:pt x="9735" y="9357"/>
                    </a:cubicBezTo>
                    <a:lnTo>
                      <a:pt x="9735" y="9704"/>
                    </a:lnTo>
                    <a:lnTo>
                      <a:pt x="9389" y="9704"/>
                    </a:lnTo>
                    <a:cubicBezTo>
                      <a:pt x="8790" y="9704"/>
                      <a:pt x="8349" y="10176"/>
                      <a:pt x="8349" y="10744"/>
                    </a:cubicBezTo>
                    <a:cubicBezTo>
                      <a:pt x="8349" y="11311"/>
                      <a:pt x="8822" y="11752"/>
                      <a:pt x="9389" y="11752"/>
                    </a:cubicBezTo>
                    <a:lnTo>
                      <a:pt x="10743" y="11752"/>
                    </a:lnTo>
                    <a:cubicBezTo>
                      <a:pt x="11342" y="11752"/>
                      <a:pt x="11783" y="11279"/>
                      <a:pt x="11783" y="10744"/>
                    </a:cubicBezTo>
                    <a:cubicBezTo>
                      <a:pt x="11783" y="10145"/>
                      <a:pt x="11311" y="9704"/>
                      <a:pt x="10743" y="9704"/>
                    </a:cubicBezTo>
                    <a:lnTo>
                      <a:pt x="10397" y="9704"/>
                    </a:lnTo>
                    <a:lnTo>
                      <a:pt x="10397" y="9357"/>
                    </a:lnTo>
                    <a:cubicBezTo>
                      <a:pt x="10397" y="8759"/>
                      <a:pt x="9924" y="8318"/>
                      <a:pt x="9389" y="8318"/>
                    </a:cubicBezTo>
                    <a:lnTo>
                      <a:pt x="6238" y="8318"/>
                    </a:lnTo>
                    <a:lnTo>
                      <a:pt x="6238" y="7625"/>
                    </a:lnTo>
                    <a:lnTo>
                      <a:pt x="7246" y="7625"/>
                    </a:lnTo>
                    <a:cubicBezTo>
                      <a:pt x="7845" y="7625"/>
                      <a:pt x="8318" y="7152"/>
                      <a:pt x="8318" y="6585"/>
                    </a:cubicBezTo>
                    <a:lnTo>
                      <a:pt x="8318" y="5167"/>
                    </a:lnTo>
                    <a:cubicBezTo>
                      <a:pt x="8318" y="4569"/>
                      <a:pt x="7845" y="4159"/>
                      <a:pt x="7246" y="4159"/>
                    </a:cubicBezTo>
                    <a:lnTo>
                      <a:pt x="6238" y="4159"/>
                    </a:lnTo>
                    <a:lnTo>
                      <a:pt x="6238" y="3434"/>
                    </a:lnTo>
                    <a:lnTo>
                      <a:pt x="9389" y="3434"/>
                    </a:lnTo>
                    <a:cubicBezTo>
                      <a:pt x="9956" y="3434"/>
                      <a:pt x="10397" y="2962"/>
                      <a:pt x="10397" y="2426"/>
                    </a:cubicBezTo>
                    <a:lnTo>
                      <a:pt x="10397" y="2048"/>
                    </a:lnTo>
                    <a:lnTo>
                      <a:pt x="10743" y="2048"/>
                    </a:lnTo>
                    <a:cubicBezTo>
                      <a:pt x="11342" y="2048"/>
                      <a:pt x="11783" y="1576"/>
                      <a:pt x="11783" y="1040"/>
                    </a:cubicBezTo>
                    <a:cubicBezTo>
                      <a:pt x="11783" y="441"/>
                      <a:pt x="11311" y="0"/>
                      <a:pt x="10743" y="0"/>
                    </a:cubicBezTo>
                    <a:lnTo>
                      <a:pt x="9389" y="0"/>
                    </a:lnTo>
                    <a:cubicBezTo>
                      <a:pt x="8790" y="0"/>
                      <a:pt x="8349" y="473"/>
                      <a:pt x="8349" y="1040"/>
                    </a:cubicBezTo>
                    <a:cubicBezTo>
                      <a:pt x="8349" y="1639"/>
                      <a:pt x="8822" y="2048"/>
                      <a:pt x="9389" y="2048"/>
                    </a:cubicBezTo>
                    <a:lnTo>
                      <a:pt x="9735" y="2048"/>
                    </a:lnTo>
                    <a:lnTo>
                      <a:pt x="9735" y="2426"/>
                    </a:lnTo>
                    <a:cubicBezTo>
                      <a:pt x="9735" y="2615"/>
                      <a:pt x="9578" y="2773"/>
                      <a:pt x="9389" y="2773"/>
                    </a:cubicBezTo>
                    <a:lnTo>
                      <a:pt x="6238" y="2773"/>
                    </a:lnTo>
                    <a:lnTo>
                      <a:pt x="6238" y="2048"/>
                    </a:lnTo>
                    <a:lnTo>
                      <a:pt x="6585" y="2048"/>
                    </a:lnTo>
                    <a:cubicBezTo>
                      <a:pt x="7183" y="2048"/>
                      <a:pt x="7593" y="1576"/>
                      <a:pt x="7593" y="1040"/>
                    </a:cubicBezTo>
                    <a:cubicBezTo>
                      <a:pt x="7593" y="441"/>
                      <a:pt x="7120" y="0"/>
                      <a:pt x="6585" y="0"/>
                    </a:cubicBezTo>
                    <a:lnTo>
                      <a:pt x="5199" y="0"/>
                    </a:lnTo>
                    <a:cubicBezTo>
                      <a:pt x="4631" y="0"/>
                      <a:pt x="4190" y="473"/>
                      <a:pt x="4190" y="1040"/>
                    </a:cubicBezTo>
                    <a:cubicBezTo>
                      <a:pt x="4190" y="1639"/>
                      <a:pt x="4663" y="2048"/>
                      <a:pt x="5199" y="2048"/>
                    </a:cubicBezTo>
                    <a:lnTo>
                      <a:pt x="5577" y="2048"/>
                    </a:lnTo>
                    <a:lnTo>
                      <a:pt x="5577" y="2773"/>
                    </a:lnTo>
                    <a:lnTo>
                      <a:pt x="2426" y="2773"/>
                    </a:lnTo>
                    <a:cubicBezTo>
                      <a:pt x="2206" y="2773"/>
                      <a:pt x="2048" y="2615"/>
                      <a:pt x="2048" y="2426"/>
                    </a:cubicBezTo>
                    <a:lnTo>
                      <a:pt x="2048" y="2048"/>
                    </a:lnTo>
                    <a:lnTo>
                      <a:pt x="2426" y="2048"/>
                    </a:lnTo>
                    <a:cubicBezTo>
                      <a:pt x="2993" y="2048"/>
                      <a:pt x="3434" y="1576"/>
                      <a:pt x="3434" y="1040"/>
                    </a:cubicBezTo>
                    <a:cubicBezTo>
                      <a:pt x="3434" y="441"/>
                      <a:pt x="2962" y="0"/>
                      <a:pt x="24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51" name="Google Shape;9445;p73">
                <a:extLst>
                  <a:ext uri="{FF2B5EF4-FFF2-40B4-BE49-F238E27FC236}">
                    <a16:creationId xmlns:a16="http://schemas.microsoft.com/office/drawing/2014/main" id="{D16B0617-6DF9-F218-F1CD-7587850A8F07}"/>
                  </a:ext>
                </a:extLst>
              </p:cNvPr>
              <p:cNvGrpSpPr/>
              <p:nvPr/>
            </p:nvGrpSpPr>
            <p:grpSpPr>
              <a:xfrm>
                <a:off x="2036572" y="4983505"/>
                <a:ext cx="503276" cy="502894"/>
                <a:chOff x="1310075" y="3980250"/>
                <a:chExt cx="297750" cy="297525"/>
              </a:xfrm>
              <a:grpFill/>
            </p:grpSpPr>
            <p:sp>
              <p:nvSpPr>
                <p:cNvPr id="7815" name="Google Shape;9446;p73">
                  <a:extLst>
                    <a:ext uri="{FF2B5EF4-FFF2-40B4-BE49-F238E27FC236}">
                      <a16:creationId xmlns:a16="http://schemas.microsoft.com/office/drawing/2014/main" id="{2827F2C4-B413-DED9-8146-4D75775D18A1}"/>
                    </a:ext>
                  </a:extLst>
                </p:cNvPr>
                <p:cNvSpPr/>
                <p:nvPr/>
              </p:nvSpPr>
              <p:spPr>
                <a:xfrm>
                  <a:off x="1310075" y="3980250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3844" y="4946"/>
                      </a:moveTo>
                      <a:cubicBezTo>
                        <a:pt x="4033" y="4946"/>
                        <a:pt x="4190" y="5104"/>
                        <a:pt x="4190" y="5293"/>
                      </a:cubicBezTo>
                      <a:lnTo>
                        <a:pt x="4190" y="6679"/>
                      </a:lnTo>
                      <a:cubicBezTo>
                        <a:pt x="4190" y="6868"/>
                        <a:pt x="4033" y="7026"/>
                        <a:pt x="3844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6868"/>
                        <a:pt x="2111" y="6679"/>
                      </a:cubicBezTo>
                      <a:lnTo>
                        <a:pt x="2111" y="5293"/>
                      </a:lnTo>
                      <a:cubicBezTo>
                        <a:pt x="2111" y="5104"/>
                        <a:pt x="2269" y="4946"/>
                        <a:pt x="2458" y="4946"/>
                      </a:cubicBezTo>
                      <a:close/>
                      <a:moveTo>
                        <a:pt x="6616" y="3560"/>
                      </a:moveTo>
                      <a:cubicBezTo>
                        <a:pt x="6837" y="3560"/>
                        <a:pt x="6994" y="3718"/>
                        <a:pt x="6994" y="3907"/>
                      </a:cubicBezTo>
                      <a:lnTo>
                        <a:pt x="6994" y="6679"/>
                      </a:lnTo>
                      <a:cubicBezTo>
                        <a:pt x="6994" y="6868"/>
                        <a:pt x="6837" y="7026"/>
                        <a:pt x="6616" y="7026"/>
                      </a:cubicBezTo>
                      <a:lnTo>
                        <a:pt x="5262" y="7026"/>
                      </a:lnTo>
                      <a:cubicBezTo>
                        <a:pt x="5041" y="7026"/>
                        <a:pt x="4884" y="6868"/>
                        <a:pt x="4884" y="6679"/>
                      </a:cubicBezTo>
                      <a:lnTo>
                        <a:pt x="4884" y="3907"/>
                      </a:lnTo>
                      <a:cubicBezTo>
                        <a:pt x="4884" y="3718"/>
                        <a:pt x="5041" y="3560"/>
                        <a:pt x="5262" y="3560"/>
                      </a:cubicBezTo>
                      <a:close/>
                      <a:moveTo>
                        <a:pt x="9389" y="2174"/>
                      </a:moveTo>
                      <a:cubicBezTo>
                        <a:pt x="9578" y="2174"/>
                        <a:pt x="9735" y="2331"/>
                        <a:pt x="9735" y="2520"/>
                      </a:cubicBezTo>
                      <a:lnTo>
                        <a:pt x="9735" y="6679"/>
                      </a:lnTo>
                      <a:cubicBezTo>
                        <a:pt x="9735" y="6868"/>
                        <a:pt x="9578" y="7026"/>
                        <a:pt x="9389" y="7026"/>
                      </a:cubicBezTo>
                      <a:lnTo>
                        <a:pt x="8003" y="7026"/>
                      </a:lnTo>
                      <a:cubicBezTo>
                        <a:pt x="7813" y="7026"/>
                        <a:pt x="7656" y="6868"/>
                        <a:pt x="7656" y="6679"/>
                      </a:cubicBezTo>
                      <a:lnTo>
                        <a:pt x="7656" y="2520"/>
                      </a:lnTo>
                      <a:cubicBezTo>
                        <a:pt x="7656" y="2331"/>
                        <a:pt x="7813" y="2174"/>
                        <a:pt x="8003" y="2174"/>
                      </a:cubicBezTo>
                      <a:close/>
                      <a:moveTo>
                        <a:pt x="5577" y="8412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412"/>
                      </a:lnTo>
                      <a:close/>
                      <a:moveTo>
                        <a:pt x="6396" y="8412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4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78"/>
                      </a:cubicBezTo>
                      <a:lnTo>
                        <a:pt x="5608" y="725"/>
                      </a:lnTo>
                      <a:lnTo>
                        <a:pt x="347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47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58" y="7719"/>
                        <a:pt x="0" y="7876"/>
                        <a:pt x="0" y="8097"/>
                      </a:cubicBezTo>
                      <a:cubicBezTo>
                        <a:pt x="0" y="8286"/>
                        <a:pt x="158" y="8443"/>
                        <a:pt x="378" y="8443"/>
                      </a:cubicBezTo>
                      <a:lnTo>
                        <a:pt x="4726" y="8443"/>
                      </a:lnTo>
                      <a:lnTo>
                        <a:pt x="3560" y="11436"/>
                      </a:lnTo>
                      <a:cubicBezTo>
                        <a:pt x="3466" y="11625"/>
                        <a:pt x="3560" y="11814"/>
                        <a:pt x="3749" y="11877"/>
                      </a:cubicBezTo>
                      <a:cubicBezTo>
                        <a:pt x="3788" y="11893"/>
                        <a:pt x="3831" y="11901"/>
                        <a:pt x="3876" y="11901"/>
                      </a:cubicBezTo>
                      <a:cubicBezTo>
                        <a:pt x="4016" y="11901"/>
                        <a:pt x="4167" y="11824"/>
                        <a:pt x="4190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44" y="11184"/>
                        <a:pt x="6301" y="11027"/>
                        <a:pt x="6301" y="10838"/>
                      </a:cubicBezTo>
                      <a:lnTo>
                        <a:pt x="6301" y="9830"/>
                      </a:lnTo>
                      <a:lnTo>
                        <a:pt x="6994" y="9830"/>
                      </a:lnTo>
                      <a:lnTo>
                        <a:pt x="7719" y="11657"/>
                      </a:lnTo>
                      <a:cubicBezTo>
                        <a:pt x="7791" y="11824"/>
                        <a:pt x="7916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49" y="11783"/>
                        <a:pt x="8444" y="11594"/>
                        <a:pt x="8349" y="11436"/>
                      </a:cubicBezTo>
                      <a:lnTo>
                        <a:pt x="7183" y="8443"/>
                      </a:lnTo>
                      <a:lnTo>
                        <a:pt x="11531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31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31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31" y="725"/>
                      </a:cubicBezTo>
                      <a:lnTo>
                        <a:pt x="6301" y="725"/>
                      </a:lnTo>
                      <a:lnTo>
                        <a:pt x="6301" y="378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6" name="Google Shape;9447;p73">
                  <a:extLst>
                    <a:ext uri="{FF2B5EF4-FFF2-40B4-BE49-F238E27FC236}">
                      <a16:creationId xmlns:a16="http://schemas.microsoft.com/office/drawing/2014/main" id="{9DB9B681-D827-36B0-3EA3-2CBD00E7961C}"/>
                    </a:ext>
                  </a:extLst>
                </p:cNvPr>
                <p:cNvSpPr/>
                <p:nvPr/>
              </p:nvSpPr>
              <p:spPr>
                <a:xfrm>
                  <a:off x="1449475" y="4086575"/>
                  <a:ext cx="173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080" extrusionOk="0">
                      <a:moveTo>
                        <a:pt x="1" y="0"/>
                      </a:moveTo>
                      <a:lnTo>
                        <a:pt x="1" y="2080"/>
                      </a:lnTo>
                      <a:lnTo>
                        <a:pt x="694" y="2080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7" name="Google Shape;9448;p73">
                  <a:extLst>
                    <a:ext uri="{FF2B5EF4-FFF2-40B4-BE49-F238E27FC236}">
                      <a16:creationId xmlns:a16="http://schemas.microsoft.com/office/drawing/2014/main" id="{BD8873D9-7290-43D7-3BE3-B2C74CF869E9}"/>
                    </a:ext>
                  </a:extLst>
                </p:cNvPr>
                <p:cNvSpPr/>
                <p:nvPr/>
              </p:nvSpPr>
              <p:spPr>
                <a:xfrm>
                  <a:off x="1380175" y="412122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0" y="0"/>
                      </a:moveTo>
                      <a:lnTo>
                        <a:pt x="0" y="694"/>
                      </a:lnTo>
                      <a:lnTo>
                        <a:pt x="693" y="694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8" name="Google Shape;9449;p73">
                  <a:extLst>
                    <a:ext uri="{FF2B5EF4-FFF2-40B4-BE49-F238E27FC236}">
                      <a16:creationId xmlns:a16="http://schemas.microsoft.com/office/drawing/2014/main" id="{F301A621-3914-CCBD-8863-DD16E62F9E6F}"/>
                    </a:ext>
                  </a:extLst>
                </p:cNvPr>
                <p:cNvSpPr/>
                <p:nvPr/>
              </p:nvSpPr>
              <p:spPr>
                <a:xfrm>
                  <a:off x="1518800" y="4051925"/>
                  <a:ext cx="181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3466" extrusionOk="0">
                      <a:moveTo>
                        <a:pt x="0" y="0"/>
                      </a:moveTo>
                      <a:lnTo>
                        <a:pt x="0" y="3466"/>
                      </a:lnTo>
                      <a:lnTo>
                        <a:pt x="725" y="346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2" name="Google Shape;9450;p73">
                <a:extLst>
                  <a:ext uri="{FF2B5EF4-FFF2-40B4-BE49-F238E27FC236}">
                    <a16:creationId xmlns:a16="http://schemas.microsoft.com/office/drawing/2014/main" id="{AF673D8F-6BEE-9250-3C5C-D2B51F0CBBC6}"/>
                  </a:ext>
                </a:extLst>
              </p:cNvPr>
              <p:cNvGrpSpPr/>
              <p:nvPr/>
            </p:nvGrpSpPr>
            <p:grpSpPr>
              <a:xfrm>
                <a:off x="5275218" y="3748557"/>
                <a:ext cx="380816" cy="499261"/>
                <a:chOff x="3167275" y="3227275"/>
                <a:chExt cx="225300" cy="295375"/>
              </a:xfrm>
              <a:grpFill/>
            </p:grpSpPr>
            <p:sp>
              <p:nvSpPr>
                <p:cNvPr id="7810" name="Google Shape;9451;p73">
                  <a:extLst>
                    <a:ext uri="{FF2B5EF4-FFF2-40B4-BE49-F238E27FC236}">
                      <a16:creationId xmlns:a16="http://schemas.microsoft.com/office/drawing/2014/main" id="{FDFB0AB1-57E7-0026-4FE8-7CD3983EAF87}"/>
                    </a:ext>
                  </a:extLst>
                </p:cNvPr>
                <p:cNvSpPr/>
                <p:nvPr/>
              </p:nvSpPr>
              <p:spPr>
                <a:xfrm>
                  <a:off x="3167275" y="3227275"/>
                  <a:ext cx="2253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2" h="8318" extrusionOk="0">
                      <a:moveTo>
                        <a:pt x="4538" y="1"/>
                      </a:moveTo>
                      <a:cubicBezTo>
                        <a:pt x="2112" y="1"/>
                        <a:pt x="1" y="1985"/>
                        <a:pt x="32" y="4537"/>
                      </a:cubicBezTo>
                      <a:cubicBezTo>
                        <a:pt x="32" y="5860"/>
                        <a:pt x="631" y="7184"/>
                        <a:pt x="1797" y="8066"/>
                      </a:cubicBezTo>
                      <a:cubicBezTo>
                        <a:pt x="1923" y="8192"/>
                        <a:pt x="2017" y="8223"/>
                        <a:pt x="2049" y="8318"/>
                      </a:cubicBezTo>
                      <a:lnTo>
                        <a:pt x="4160" y="8318"/>
                      </a:lnTo>
                      <a:lnTo>
                        <a:pt x="4160" y="6900"/>
                      </a:lnTo>
                      <a:lnTo>
                        <a:pt x="2427" y="6900"/>
                      </a:lnTo>
                      <a:cubicBezTo>
                        <a:pt x="2238" y="6900"/>
                        <a:pt x="2080" y="6743"/>
                        <a:pt x="2080" y="6554"/>
                      </a:cubicBezTo>
                      <a:lnTo>
                        <a:pt x="2080" y="5829"/>
                      </a:lnTo>
                      <a:cubicBezTo>
                        <a:pt x="2080" y="4852"/>
                        <a:pt x="2679" y="4033"/>
                        <a:pt x="3498" y="3624"/>
                      </a:cubicBezTo>
                      <a:cubicBezTo>
                        <a:pt x="3277" y="3403"/>
                        <a:pt x="3151" y="3088"/>
                        <a:pt x="3151" y="2678"/>
                      </a:cubicBezTo>
                      <a:cubicBezTo>
                        <a:pt x="3151" y="1922"/>
                        <a:pt x="3782" y="1292"/>
                        <a:pt x="4538" y="1292"/>
                      </a:cubicBezTo>
                      <a:cubicBezTo>
                        <a:pt x="5262" y="1292"/>
                        <a:pt x="5892" y="1922"/>
                        <a:pt x="5892" y="2678"/>
                      </a:cubicBezTo>
                      <a:cubicBezTo>
                        <a:pt x="5892" y="3025"/>
                        <a:pt x="5735" y="3340"/>
                        <a:pt x="5546" y="3624"/>
                      </a:cubicBezTo>
                      <a:cubicBezTo>
                        <a:pt x="6365" y="4033"/>
                        <a:pt x="6964" y="4852"/>
                        <a:pt x="6964" y="5829"/>
                      </a:cubicBezTo>
                      <a:lnTo>
                        <a:pt x="6964" y="6554"/>
                      </a:lnTo>
                      <a:cubicBezTo>
                        <a:pt x="6964" y="6743"/>
                        <a:pt x="6806" y="6900"/>
                        <a:pt x="6617" y="6900"/>
                      </a:cubicBezTo>
                      <a:lnTo>
                        <a:pt x="4884" y="6900"/>
                      </a:lnTo>
                      <a:lnTo>
                        <a:pt x="4884" y="8318"/>
                      </a:lnTo>
                      <a:lnTo>
                        <a:pt x="6995" y="8318"/>
                      </a:lnTo>
                      <a:cubicBezTo>
                        <a:pt x="7027" y="8286"/>
                        <a:pt x="7121" y="8192"/>
                        <a:pt x="7247" y="8129"/>
                      </a:cubicBezTo>
                      <a:cubicBezTo>
                        <a:pt x="8413" y="7184"/>
                        <a:pt x="9011" y="5829"/>
                        <a:pt x="9011" y="4506"/>
                      </a:cubicBezTo>
                      <a:cubicBezTo>
                        <a:pt x="9011" y="2017"/>
                        <a:pt x="6995" y="1"/>
                        <a:pt x="45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1" name="Google Shape;9452;p73">
                  <a:extLst>
                    <a:ext uri="{FF2B5EF4-FFF2-40B4-BE49-F238E27FC236}">
                      <a16:creationId xmlns:a16="http://schemas.microsoft.com/office/drawing/2014/main" id="{A9AFC23C-F1D1-C446-C15E-80A1F35EDF89}"/>
                    </a:ext>
                  </a:extLst>
                </p:cNvPr>
                <p:cNvSpPr/>
                <p:nvPr/>
              </p:nvSpPr>
              <p:spPr>
                <a:xfrm>
                  <a:off x="3262600" y="3278475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2" name="Google Shape;9453;p73">
                  <a:extLst>
                    <a:ext uri="{FF2B5EF4-FFF2-40B4-BE49-F238E27FC236}">
                      <a16:creationId xmlns:a16="http://schemas.microsoft.com/office/drawing/2014/main" id="{05A0EA46-AF81-CC94-7DA8-9F8115624390}"/>
                    </a:ext>
                  </a:extLst>
                </p:cNvPr>
                <p:cNvSpPr/>
                <p:nvPr/>
              </p:nvSpPr>
              <p:spPr>
                <a:xfrm>
                  <a:off x="3220050" y="3452525"/>
                  <a:ext cx="1213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419" extrusionOk="0">
                      <a:moveTo>
                        <a:pt x="1" y="1"/>
                      </a:moveTo>
                      <a:lnTo>
                        <a:pt x="1" y="347"/>
                      </a:lnTo>
                      <a:cubicBezTo>
                        <a:pt x="1" y="946"/>
                        <a:pt x="473" y="1419"/>
                        <a:pt x="1040" y="1419"/>
                      </a:cubicBezTo>
                      <a:lnTo>
                        <a:pt x="3781" y="1419"/>
                      </a:lnTo>
                      <a:cubicBezTo>
                        <a:pt x="4380" y="1419"/>
                        <a:pt x="4853" y="946"/>
                        <a:pt x="4853" y="347"/>
                      </a:cubicBezTo>
                      <a:lnTo>
                        <a:pt x="485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3" name="Google Shape;9454;p73">
                  <a:extLst>
                    <a:ext uri="{FF2B5EF4-FFF2-40B4-BE49-F238E27FC236}">
                      <a16:creationId xmlns:a16="http://schemas.microsoft.com/office/drawing/2014/main" id="{C8112461-4671-E3E8-A7FD-46E39E5ED2C7}"/>
                    </a:ext>
                  </a:extLst>
                </p:cNvPr>
                <p:cNvSpPr/>
                <p:nvPr/>
              </p:nvSpPr>
              <p:spPr>
                <a:xfrm>
                  <a:off x="3237375" y="3332025"/>
                  <a:ext cx="8667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080" extrusionOk="0">
                      <a:moveTo>
                        <a:pt x="1734" y="1"/>
                      </a:moveTo>
                      <a:cubicBezTo>
                        <a:pt x="789" y="1"/>
                        <a:pt x="1" y="725"/>
                        <a:pt x="1" y="1733"/>
                      </a:cubicBezTo>
                      <a:lnTo>
                        <a:pt x="1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4" name="Google Shape;9455;p73">
                  <a:extLst>
                    <a:ext uri="{FF2B5EF4-FFF2-40B4-BE49-F238E27FC236}">
                      <a16:creationId xmlns:a16="http://schemas.microsoft.com/office/drawing/2014/main" id="{E185530A-5DFD-1B0C-3279-D9B931415096}"/>
                    </a:ext>
                  </a:extLst>
                </p:cNvPr>
                <p:cNvSpPr/>
                <p:nvPr/>
              </p:nvSpPr>
              <p:spPr>
                <a:xfrm>
                  <a:off x="3237375" y="35053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2" y="1"/>
                      </a:moveTo>
                      <a:cubicBezTo>
                        <a:pt x="1" y="379"/>
                        <a:pt x="284" y="694"/>
                        <a:pt x="694" y="694"/>
                      </a:cubicBezTo>
                      <a:lnTo>
                        <a:pt x="2773" y="694"/>
                      </a:lnTo>
                      <a:cubicBezTo>
                        <a:pt x="3183" y="694"/>
                        <a:pt x="3498" y="379"/>
                        <a:pt x="34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53" name="Google Shape;9456;p73">
                <a:extLst>
                  <a:ext uri="{FF2B5EF4-FFF2-40B4-BE49-F238E27FC236}">
                    <a16:creationId xmlns:a16="http://schemas.microsoft.com/office/drawing/2014/main" id="{A81B51D1-DE9E-F5F4-E71C-07B99065E4F5}"/>
                  </a:ext>
                </a:extLst>
              </p:cNvPr>
              <p:cNvSpPr/>
              <p:nvPr/>
            </p:nvSpPr>
            <p:spPr>
              <a:xfrm>
                <a:off x="5202621" y="4377430"/>
                <a:ext cx="525925" cy="501585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11870" extrusionOk="0">
                    <a:moveTo>
                      <a:pt x="9421" y="1410"/>
                    </a:moveTo>
                    <a:cubicBezTo>
                      <a:pt x="9775" y="1410"/>
                      <a:pt x="10130" y="1544"/>
                      <a:pt x="10397" y="1812"/>
                    </a:cubicBezTo>
                    <a:cubicBezTo>
                      <a:pt x="10901" y="2316"/>
                      <a:pt x="10901" y="3198"/>
                      <a:pt x="10366" y="3734"/>
                    </a:cubicBezTo>
                    <a:lnTo>
                      <a:pt x="9169" y="4931"/>
                    </a:lnTo>
                    <a:cubicBezTo>
                      <a:pt x="8948" y="5152"/>
                      <a:pt x="8633" y="5278"/>
                      <a:pt x="8318" y="5309"/>
                    </a:cubicBezTo>
                    <a:lnTo>
                      <a:pt x="8476" y="5152"/>
                    </a:lnTo>
                    <a:cubicBezTo>
                      <a:pt x="8854" y="4773"/>
                      <a:pt x="8854" y="4112"/>
                      <a:pt x="8476" y="3702"/>
                    </a:cubicBezTo>
                    <a:cubicBezTo>
                      <a:pt x="8271" y="3513"/>
                      <a:pt x="8003" y="3419"/>
                      <a:pt x="7739" y="3419"/>
                    </a:cubicBezTo>
                    <a:cubicBezTo>
                      <a:pt x="7475" y="3419"/>
                      <a:pt x="7215" y="3513"/>
                      <a:pt x="7026" y="3702"/>
                    </a:cubicBezTo>
                    <a:lnTo>
                      <a:pt x="6869" y="3860"/>
                    </a:lnTo>
                    <a:cubicBezTo>
                      <a:pt x="6900" y="3545"/>
                      <a:pt x="7026" y="3230"/>
                      <a:pt x="7247" y="3009"/>
                    </a:cubicBezTo>
                    <a:lnTo>
                      <a:pt x="8444" y="1812"/>
                    </a:lnTo>
                    <a:cubicBezTo>
                      <a:pt x="8712" y="1544"/>
                      <a:pt x="9066" y="1410"/>
                      <a:pt x="9421" y="1410"/>
                    </a:cubicBezTo>
                    <a:close/>
                    <a:moveTo>
                      <a:pt x="4128" y="6475"/>
                    </a:moveTo>
                    <a:lnTo>
                      <a:pt x="3970" y="6601"/>
                    </a:lnTo>
                    <a:cubicBezTo>
                      <a:pt x="3592" y="7010"/>
                      <a:pt x="3592" y="7672"/>
                      <a:pt x="3970" y="8081"/>
                    </a:cubicBezTo>
                    <a:cubicBezTo>
                      <a:pt x="4175" y="8270"/>
                      <a:pt x="4443" y="8365"/>
                      <a:pt x="4711" y="8365"/>
                    </a:cubicBezTo>
                    <a:cubicBezTo>
                      <a:pt x="4978" y="8365"/>
                      <a:pt x="5246" y="8270"/>
                      <a:pt x="5451" y="8081"/>
                    </a:cubicBezTo>
                    <a:lnTo>
                      <a:pt x="5577" y="7924"/>
                    </a:lnTo>
                    <a:lnTo>
                      <a:pt x="5577" y="7924"/>
                    </a:lnTo>
                    <a:cubicBezTo>
                      <a:pt x="5640" y="8270"/>
                      <a:pt x="5483" y="8586"/>
                      <a:pt x="5231" y="8838"/>
                    </a:cubicBezTo>
                    <a:lnTo>
                      <a:pt x="4065" y="10003"/>
                    </a:lnTo>
                    <a:cubicBezTo>
                      <a:pt x="3781" y="10271"/>
                      <a:pt x="3427" y="10405"/>
                      <a:pt x="3072" y="10405"/>
                    </a:cubicBezTo>
                    <a:cubicBezTo>
                      <a:pt x="2718" y="10405"/>
                      <a:pt x="2364" y="10271"/>
                      <a:pt x="2080" y="10003"/>
                    </a:cubicBezTo>
                    <a:cubicBezTo>
                      <a:pt x="1544" y="9468"/>
                      <a:pt x="1544" y="8586"/>
                      <a:pt x="2080" y="8050"/>
                    </a:cubicBezTo>
                    <a:lnTo>
                      <a:pt x="3277" y="6853"/>
                    </a:lnTo>
                    <a:cubicBezTo>
                      <a:pt x="3498" y="6601"/>
                      <a:pt x="3813" y="6506"/>
                      <a:pt x="4128" y="6475"/>
                    </a:cubicBezTo>
                    <a:close/>
                    <a:moveTo>
                      <a:pt x="9373" y="0"/>
                    </a:moveTo>
                    <a:cubicBezTo>
                      <a:pt x="8665" y="0"/>
                      <a:pt x="7956" y="268"/>
                      <a:pt x="7404" y="804"/>
                    </a:cubicBezTo>
                    <a:lnTo>
                      <a:pt x="6239" y="1970"/>
                    </a:lnTo>
                    <a:cubicBezTo>
                      <a:pt x="5451" y="2757"/>
                      <a:pt x="5199" y="3986"/>
                      <a:pt x="5640" y="4994"/>
                    </a:cubicBezTo>
                    <a:lnTo>
                      <a:pt x="5325" y="5309"/>
                    </a:lnTo>
                    <a:cubicBezTo>
                      <a:pt x="4994" y="5170"/>
                      <a:pt x="4634" y="5100"/>
                      <a:pt x="4270" y="5100"/>
                    </a:cubicBezTo>
                    <a:cubicBezTo>
                      <a:pt x="3562" y="5100"/>
                      <a:pt x="2842" y="5366"/>
                      <a:pt x="2301" y="5908"/>
                    </a:cubicBezTo>
                    <a:lnTo>
                      <a:pt x="1103" y="7105"/>
                    </a:lnTo>
                    <a:cubicBezTo>
                      <a:pt x="1" y="8144"/>
                      <a:pt x="1" y="9940"/>
                      <a:pt x="1103" y="11043"/>
                    </a:cubicBezTo>
                    <a:cubicBezTo>
                      <a:pt x="1655" y="11594"/>
                      <a:pt x="2364" y="11870"/>
                      <a:pt x="3072" y="11870"/>
                    </a:cubicBezTo>
                    <a:cubicBezTo>
                      <a:pt x="3781" y="11870"/>
                      <a:pt x="4490" y="11594"/>
                      <a:pt x="5041" y="11043"/>
                    </a:cubicBezTo>
                    <a:lnTo>
                      <a:pt x="6239" y="9846"/>
                    </a:lnTo>
                    <a:cubicBezTo>
                      <a:pt x="7026" y="9058"/>
                      <a:pt x="7247" y="7829"/>
                      <a:pt x="6806" y="6821"/>
                    </a:cubicBezTo>
                    <a:lnTo>
                      <a:pt x="7121" y="6506"/>
                    </a:lnTo>
                    <a:cubicBezTo>
                      <a:pt x="7473" y="6656"/>
                      <a:pt x="7840" y="6729"/>
                      <a:pt x="8204" y="6729"/>
                    </a:cubicBezTo>
                    <a:cubicBezTo>
                      <a:pt x="8914" y="6729"/>
                      <a:pt x="9614" y="6449"/>
                      <a:pt x="10177" y="5908"/>
                    </a:cubicBezTo>
                    <a:lnTo>
                      <a:pt x="11342" y="4742"/>
                    </a:lnTo>
                    <a:cubicBezTo>
                      <a:pt x="12445" y="3639"/>
                      <a:pt x="12445" y="1907"/>
                      <a:pt x="11342" y="804"/>
                    </a:cubicBezTo>
                    <a:cubicBezTo>
                      <a:pt x="10791" y="268"/>
                      <a:pt x="10082" y="0"/>
                      <a:pt x="93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54" name="Google Shape;9457;p73">
                <a:extLst>
                  <a:ext uri="{FF2B5EF4-FFF2-40B4-BE49-F238E27FC236}">
                    <a16:creationId xmlns:a16="http://schemas.microsoft.com/office/drawing/2014/main" id="{CB585100-A21D-6982-781E-2A43940F256E}"/>
                  </a:ext>
                </a:extLst>
              </p:cNvPr>
              <p:cNvGrpSpPr/>
              <p:nvPr/>
            </p:nvGrpSpPr>
            <p:grpSpPr>
              <a:xfrm>
                <a:off x="5213987" y="4985299"/>
                <a:ext cx="503276" cy="499303"/>
                <a:chOff x="3133425" y="3955025"/>
                <a:chExt cx="297750" cy="295400"/>
              </a:xfrm>
              <a:grpFill/>
            </p:grpSpPr>
            <p:sp>
              <p:nvSpPr>
                <p:cNvPr id="7807" name="Google Shape;9458;p73">
                  <a:extLst>
                    <a:ext uri="{FF2B5EF4-FFF2-40B4-BE49-F238E27FC236}">
                      <a16:creationId xmlns:a16="http://schemas.microsoft.com/office/drawing/2014/main" id="{E8818AC5-9B3A-7A48-3AD6-B017E5A42E26}"/>
                    </a:ext>
                  </a:extLst>
                </p:cNvPr>
                <p:cNvSpPr/>
                <p:nvPr/>
              </p:nvSpPr>
              <p:spPr>
                <a:xfrm>
                  <a:off x="3133425" y="4058225"/>
                  <a:ext cx="297750" cy="19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688" extrusionOk="0">
                      <a:moveTo>
                        <a:pt x="5923" y="0"/>
                      </a:moveTo>
                      <a:cubicBezTo>
                        <a:pt x="5325" y="0"/>
                        <a:pt x="4821" y="347"/>
                        <a:pt x="4631" y="914"/>
                      </a:cubicBezTo>
                      <a:cubicBezTo>
                        <a:pt x="4505" y="1166"/>
                        <a:pt x="4505" y="1449"/>
                        <a:pt x="4568" y="1764"/>
                      </a:cubicBezTo>
                      <a:cubicBezTo>
                        <a:pt x="4884" y="1922"/>
                        <a:pt x="5199" y="2016"/>
                        <a:pt x="5577" y="2048"/>
                      </a:cubicBezTo>
                      <a:lnTo>
                        <a:pt x="5577" y="2741"/>
                      </a:lnTo>
                      <a:lnTo>
                        <a:pt x="2458" y="2741"/>
                      </a:lnTo>
                      <a:cubicBezTo>
                        <a:pt x="1859" y="2741"/>
                        <a:pt x="1418" y="3214"/>
                        <a:pt x="1418" y="3781"/>
                      </a:cubicBezTo>
                      <a:lnTo>
                        <a:pt x="1418" y="4190"/>
                      </a:lnTo>
                      <a:cubicBezTo>
                        <a:pt x="630" y="4316"/>
                        <a:pt x="0" y="5041"/>
                        <a:pt x="0" y="5891"/>
                      </a:cubicBezTo>
                      <a:cubicBezTo>
                        <a:pt x="0" y="6837"/>
                        <a:pt x="788" y="7687"/>
                        <a:pt x="1765" y="7687"/>
                      </a:cubicBezTo>
                      <a:cubicBezTo>
                        <a:pt x="2710" y="7687"/>
                        <a:pt x="3497" y="6900"/>
                        <a:pt x="3497" y="5891"/>
                      </a:cubicBezTo>
                      <a:cubicBezTo>
                        <a:pt x="3497" y="5072"/>
                        <a:pt x="2930" y="4316"/>
                        <a:pt x="2143" y="4190"/>
                      </a:cubicBezTo>
                      <a:lnTo>
                        <a:pt x="2143" y="3781"/>
                      </a:lnTo>
                      <a:cubicBezTo>
                        <a:pt x="2143" y="3592"/>
                        <a:pt x="2300" y="3434"/>
                        <a:pt x="2489" y="3434"/>
                      </a:cubicBezTo>
                      <a:lnTo>
                        <a:pt x="5608" y="3434"/>
                      </a:lnTo>
                      <a:lnTo>
                        <a:pt x="5608" y="4127"/>
                      </a:lnTo>
                      <a:cubicBezTo>
                        <a:pt x="4821" y="4285"/>
                        <a:pt x="4222" y="5009"/>
                        <a:pt x="4222" y="5860"/>
                      </a:cubicBezTo>
                      <a:cubicBezTo>
                        <a:pt x="4222" y="6805"/>
                        <a:pt x="5010" y="7656"/>
                        <a:pt x="5955" y="7656"/>
                      </a:cubicBezTo>
                      <a:cubicBezTo>
                        <a:pt x="6900" y="7656"/>
                        <a:pt x="7687" y="6868"/>
                        <a:pt x="7687" y="5860"/>
                      </a:cubicBezTo>
                      <a:cubicBezTo>
                        <a:pt x="7687" y="5041"/>
                        <a:pt x="7089" y="4285"/>
                        <a:pt x="6301" y="4127"/>
                      </a:cubicBezTo>
                      <a:lnTo>
                        <a:pt x="6301" y="3434"/>
                      </a:lnTo>
                      <a:lnTo>
                        <a:pt x="9452" y="3434"/>
                      </a:lnTo>
                      <a:cubicBezTo>
                        <a:pt x="9641" y="3434"/>
                        <a:pt x="9798" y="3592"/>
                        <a:pt x="9798" y="3781"/>
                      </a:cubicBezTo>
                      <a:lnTo>
                        <a:pt x="9798" y="4190"/>
                      </a:lnTo>
                      <a:cubicBezTo>
                        <a:pt x="9011" y="4316"/>
                        <a:pt x="8444" y="5041"/>
                        <a:pt x="8444" y="5891"/>
                      </a:cubicBezTo>
                      <a:cubicBezTo>
                        <a:pt x="8444" y="6837"/>
                        <a:pt x="9231" y="7687"/>
                        <a:pt x="10176" y="7687"/>
                      </a:cubicBezTo>
                      <a:cubicBezTo>
                        <a:pt x="11121" y="7687"/>
                        <a:pt x="11909" y="6900"/>
                        <a:pt x="11909" y="5891"/>
                      </a:cubicBezTo>
                      <a:cubicBezTo>
                        <a:pt x="11783" y="5135"/>
                        <a:pt x="11185" y="4379"/>
                        <a:pt x="10397" y="4222"/>
                      </a:cubicBezTo>
                      <a:lnTo>
                        <a:pt x="10397" y="3812"/>
                      </a:lnTo>
                      <a:cubicBezTo>
                        <a:pt x="10397" y="3245"/>
                        <a:pt x="9924" y="2804"/>
                        <a:pt x="9389" y="2804"/>
                      </a:cubicBezTo>
                      <a:lnTo>
                        <a:pt x="6238" y="2804"/>
                      </a:lnTo>
                      <a:lnTo>
                        <a:pt x="6238" y="2079"/>
                      </a:lnTo>
                      <a:cubicBezTo>
                        <a:pt x="6585" y="2048"/>
                        <a:pt x="6900" y="1922"/>
                        <a:pt x="7215" y="1827"/>
                      </a:cubicBezTo>
                      <a:cubicBezTo>
                        <a:pt x="7341" y="1418"/>
                        <a:pt x="7246" y="977"/>
                        <a:pt x="7057" y="630"/>
                      </a:cubicBezTo>
                      <a:cubicBezTo>
                        <a:pt x="6774" y="221"/>
                        <a:pt x="6396" y="0"/>
                        <a:pt x="59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8" name="Google Shape;9459;p73">
                  <a:extLst>
                    <a:ext uri="{FF2B5EF4-FFF2-40B4-BE49-F238E27FC236}">
                      <a16:creationId xmlns:a16="http://schemas.microsoft.com/office/drawing/2014/main" id="{04FD16C7-31A9-0166-A8DC-957F92CE26BE}"/>
                    </a:ext>
                  </a:extLst>
                </p:cNvPr>
                <p:cNvSpPr/>
                <p:nvPr/>
              </p:nvSpPr>
              <p:spPr>
                <a:xfrm>
                  <a:off x="3263375" y="40070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284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9" name="Google Shape;9460;p73">
                  <a:extLst>
                    <a:ext uri="{FF2B5EF4-FFF2-40B4-BE49-F238E27FC236}">
                      <a16:creationId xmlns:a16="http://schemas.microsoft.com/office/drawing/2014/main" id="{FDF1E58C-92CF-3F3E-35C4-5345860A1052}"/>
                    </a:ext>
                  </a:extLst>
                </p:cNvPr>
                <p:cNvSpPr/>
                <p:nvPr/>
              </p:nvSpPr>
              <p:spPr>
                <a:xfrm>
                  <a:off x="3203525" y="3955025"/>
                  <a:ext cx="155175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5420" extrusionOk="0">
                      <a:moveTo>
                        <a:pt x="3119" y="1"/>
                      </a:moveTo>
                      <a:cubicBezTo>
                        <a:pt x="1386" y="1"/>
                        <a:pt x="0" y="1387"/>
                        <a:pt x="0" y="3120"/>
                      </a:cubicBezTo>
                      <a:cubicBezTo>
                        <a:pt x="0" y="4002"/>
                        <a:pt x="410" y="4853"/>
                        <a:pt x="1071" y="5420"/>
                      </a:cubicBezTo>
                      <a:cubicBezTo>
                        <a:pt x="1071" y="5231"/>
                        <a:pt x="1103" y="5042"/>
                        <a:pt x="1197" y="4853"/>
                      </a:cubicBezTo>
                      <a:cubicBezTo>
                        <a:pt x="1323" y="4380"/>
                        <a:pt x="1701" y="3971"/>
                        <a:pt x="2111" y="3750"/>
                      </a:cubicBezTo>
                      <a:cubicBezTo>
                        <a:pt x="1890" y="3498"/>
                        <a:pt x="1733" y="3151"/>
                        <a:pt x="1733" y="2805"/>
                      </a:cubicBezTo>
                      <a:cubicBezTo>
                        <a:pt x="1733" y="2049"/>
                        <a:pt x="2363" y="1419"/>
                        <a:pt x="3119" y="1419"/>
                      </a:cubicBezTo>
                      <a:cubicBezTo>
                        <a:pt x="3844" y="1419"/>
                        <a:pt x="4474" y="2049"/>
                        <a:pt x="4474" y="2805"/>
                      </a:cubicBezTo>
                      <a:cubicBezTo>
                        <a:pt x="4474" y="3151"/>
                        <a:pt x="4348" y="3498"/>
                        <a:pt x="4096" y="3750"/>
                      </a:cubicBezTo>
                      <a:cubicBezTo>
                        <a:pt x="4379" y="3876"/>
                        <a:pt x="4600" y="4097"/>
                        <a:pt x="4789" y="4380"/>
                      </a:cubicBezTo>
                      <a:cubicBezTo>
                        <a:pt x="5009" y="4695"/>
                        <a:pt x="5135" y="5042"/>
                        <a:pt x="5167" y="5420"/>
                      </a:cubicBezTo>
                      <a:cubicBezTo>
                        <a:pt x="5797" y="4853"/>
                        <a:pt x="6207" y="4065"/>
                        <a:pt x="6207" y="3120"/>
                      </a:cubicBezTo>
                      <a:cubicBezTo>
                        <a:pt x="6207" y="1387"/>
                        <a:pt x="4852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5" name="Google Shape;9461;p73">
                <a:extLst>
                  <a:ext uri="{FF2B5EF4-FFF2-40B4-BE49-F238E27FC236}">
                    <a16:creationId xmlns:a16="http://schemas.microsoft.com/office/drawing/2014/main" id="{BE31F093-30BD-5970-006D-21F22545F92C}"/>
                  </a:ext>
                </a:extLst>
              </p:cNvPr>
              <p:cNvGrpSpPr/>
              <p:nvPr/>
            </p:nvGrpSpPr>
            <p:grpSpPr>
              <a:xfrm>
                <a:off x="8379176" y="3746993"/>
                <a:ext cx="500612" cy="502387"/>
                <a:chOff x="4991425" y="3234750"/>
                <a:chExt cx="296175" cy="297225"/>
              </a:xfrm>
              <a:grpFill/>
            </p:grpSpPr>
            <p:sp>
              <p:nvSpPr>
                <p:cNvPr id="7801" name="Google Shape;9462;p73">
                  <a:extLst>
                    <a:ext uri="{FF2B5EF4-FFF2-40B4-BE49-F238E27FC236}">
                      <a16:creationId xmlns:a16="http://schemas.microsoft.com/office/drawing/2014/main" id="{4CEE4FB7-774F-662A-EAF0-5BFA8450F31F}"/>
                    </a:ext>
                  </a:extLst>
                </p:cNvPr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2" name="Google Shape;9463;p73">
                  <a:extLst>
                    <a:ext uri="{FF2B5EF4-FFF2-40B4-BE49-F238E27FC236}">
                      <a16:creationId xmlns:a16="http://schemas.microsoft.com/office/drawing/2014/main" id="{637370A6-3824-4D20-C213-0596FA37DA93}"/>
                    </a:ext>
                  </a:extLst>
                </p:cNvPr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3" name="Google Shape;9464;p73">
                  <a:extLst>
                    <a:ext uri="{FF2B5EF4-FFF2-40B4-BE49-F238E27FC236}">
                      <a16:creationId xmlns:a16="http://schemas.microsoft.com/office/drawing/2014/main" id="{ED43B0B7-2674-6621-FA30-6C17C7C8DCE6}"/>
                    </a:ext>
                  </a:extLst>
                </p:cNvPr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4" name="Google Shape;9465;p73">
                  <a:extLst>
                    <a:ext uri="{FF2B5EF4-FFF2-40B4-BE49-F238E27FC236}">
                      <a16:creationId xmlns:a16="http://schemas.microsoft.com/office/drawing/2014/main" id="{FD6038C9-C322-7D64-1F08-966CF22BF605}"/>
                    </a:ext>
                  </a:extLst>
                </p:cNvPr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5" name="Google Shape;9466;p73">
                  <a:extLst>
                    <a:ext uri="{FF2B5EF4-FFF2-40B4-BE49-F238E27FC236}">
                      <a16:creationId xmlns:a16="http://schemas.microsoft.com/office/drawing/2014/main" id="{4FCFD024-A204-D099-9AAF-2762411F4013}"/>
                    </a:ext>
                  </a:extLst>
                </p:cNvPr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6" name="Google Shape;9467;p73">
                  <a:extLst>
                    <a:ext uri="{FF2B5EF4-FFF2-40B4-BE49-F238E27FC236}">
                      <a16:creationId xmlns:a16="http://schemas.microsoft.com/office/drawing/2014/main" id="{7C52F994-D6E8-E039-9453-F2821354309F}"/>
                    </a:ext>
                  </a:extLst>
                </p:cNvPr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6" name="Google Shape;9468;p73">
                <a:extLst>
                  <a:ext uri="{FF2B5EF4-FFF2-40B4-BE49-F238E27FC236}">
                    <a16:creationId xmlns:a16="http://schemas.microsoft.com/office/drawing/2014/main" id="{74F08B83-6C38-4517-8B31-226A19C9C8ED}"/>
                  </a:ext>
                </a:extLst>
              </p:cNvPr>
              <p:cNvGrpSpPr/>
              <p:nvPr/>
            </p:nvGrpSpPr>
            <p:grpSpPr>
              <a:xfrm>
                <a:off x="8379176" y="4407885"/>
                <a:ext cx="500612" cy="440694"/>
                <a:chOff x="4991425" y="3617150"/>
                <a:chExt cx="296175" cy="260725"/>
              </a:xfrm>
              <a:grpFill/>
            </p:grpSpPr>
            <p:sp>
              <p:nvSpPr>
                <p:cNvPr id="7794" name="Google Shape;9469;p73">
                  <a:extLst>
                    <a:ext uri="{FF2B5EF4-FFF2-40B4-BE49-F238E27FC236}">
                      <a16:creationId xmlns:a16="http://schemas.microsoft.com/office/drawing/2014/main" id="{B54CA260-C412-5CB9-ED96-D2F508FE3B71}"/>
                    </a:ext>
                  </a:extLst>
                </p:cNvPr>
                <p:cNvSpPr/>
                <p:nvPr/>
              </p:nvSpPr>
              <p:spPr>
                <a:xfrm>
                  <a:off x="5069400" y="3738450"/>
                  <a:ext cx="1394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5577" extrusionOk="0">
                      <a:moveTo>
                        <a:pt x="2804" y="0"/>
                      </a:moveTo>
                      <a:cubicBezTo>
                        <a:pt x="1607" y="0"/>
                        <a:pt x="1450" y="725"/>
                        <a:pt x="1009" y="3308"/>
                      </a:cubicBezTo>
                      <a:cubicBezTo>
                        <a:pt x="946" y="3749"/>
                        <a:pt x="851" y="4285"/>
                        <a:pt x="757" y="4883"/>
                      </a:cubicBezTo>
                      <a:lnTo>
                        <a:pt x="347" y="4883"/>
                      </a:lnTo>
                      <a:cubicBezTo>
                        <a:pt x="158" y="4883"/>
                        <a:pt x="0" y="5041"/>
                        <a:pt x="0" y="5230"/>
                      </a:cubicBezTo>
                      <a:cubicBezTo>
                        <a:pt x="0" y="5419"/>
                        <a:pt x="158" y="5576"/>
                        <a:pt x="347" y="5576"/>
                      </a:cubicBezTo>
                      <a:lnTo>
                        <a:pt x="5230" y="5576"/>
                      </a:lnTo>
                      <a:cubicBezTo>
                        <a:pt x="5419" y="5545"/>
                        <a:pt x="5577" y="5387"/>
                        <a:pt x="5577" y="5198"/>
                      </a:cubicBezTo>
                      <a:cubicBezTo>
                        <a:pt x="5577" y="5009"/>
                        <a:pt x="5419" y="4852"/>
                        <a:pt x="5230" y="4852"/>
                      </a:cubicBezTo>
                      <a:lnTo>
                        <a:pt x="4852" y="4852"/>
                      </a:lnTo>
                      <a:cubicBezTo>
                        <a:pt x="4726" y="4253"/>
                        <a:pt x="4632" y="3749"/>
                        <a:pt x="4569" y="3277"/>
                      </a:cubicBezTo>
                      <a:cubicBezTo>
                        <a:pt x="4128" y="756"/>
                        <a:pt x="3970" y="0"/>
                        <a:pt x="28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5" name="Google Shape;9470;p73">
                  <a:extLst>
                    <a:ext uri="{FF2B5EF4-FFF2-40B4-BE49-F238E27FC236}">
                      <a16:creationId xmlns:a16="http://schemas.microsoft.com/office/drawing/2014/main" id="{38B70D8B-C083-A13F-3805-741BB449F365}"/>
                    </a:ext>
                  </a:extLst>
                </p:cNvPr>
                <p:cNvSpPr/>
                <p:nvPr/>
              </p:nvSpPr>
              <p:spPr>
                <a:xfrm>
                  <a:off x="5200150" y="3617150"/>
                  <a:ext cx="693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3" extrusionOk="0"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7"/>
                      </a:cubicBezTo>
                      <a:cubicBezTo>
                        <a:pt x="0" y="2111"/>
                        <a:pt x="630" y="2773"/>
                        <a:pt x="1386" y="2773"/>
                      </a:cubicBezTo>
                      <a:cubicBezTo>
                        <a:pt x="2143" y="2773"/>
                        <a:pt x="2773" y="2111"/>
                        <a:pt x="2773" y="1387"/>
                      </a:cubicBezTo>
                      <a:cubicBezTo>
                        <a:pt x="2773" y="630"/>
                        <a:pt x="2143" y="0"/>
                        <a:pt x="13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6" name="Google Shape;9471;p73">
                  <a:extLst>
                    <a:ext uri="{FF2B5EF4-FFF2-40B4-BE49-F238E27FC236}">
                      <a16:creationId xmlns:a16="http://schemas.microsoft.com/office/drawing/2014/main" id="{95343DD5-494B-43EE-7520-A45E4A47D53F}"/>
                    </a:ext>
                  </a:extLst>
                </p:cNvPr>
                <p:cNvSpPr/>
                <p:nvPr/>
              </p:nvSpPr>
              <p:spPr>
                <a:xfrm>
                  <a:off x="5009550" y="3617150"/>
                  <a:ext cx="685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73" extrusionOk="0">
                      <a:moveTo>
                        <a:pt x="1355" y="0"/>
                      </a:moveTo>
                      <a:cubicBezTo>
                        <a:pt x="599" y="0"/>
                        <a:pt x="0" y="630"/>
                        <a:pt x="0" y="1387"/>
                      </a:cubicBezTo>
                      <a:cubicBezTo>
                        <a:pt x="0" y="2143"/>
                        <a:pt x="599" y="2773"/>
                        <a:pt x="1355" y="2773"/>
                      </a:cubicBezTo>
                      <a:cubicBezTo>
                        <a:pt x="2111" y="2773"/>
                        <a:pt x="2741" y="2143"/>
                        <a:pt x="2741" y="1387"/>
                      </a:cubicBezTo>
                      <a:cubicBezTo>
                        <a:pt x="2741" y="630"/>
                        <a:pt x="2111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7" name="Google Shape;9472;p73">
                  <a:extLst>
                    <a:ext uri="{FF2B5EF4-FFF2-40B4-BE49-F238E27FC236}">
                      <a16:creationId xmlns:a16="http://schemas.microsoft.com/office/drawing/2014/main" id="{7F414A95-7758-8AAA-9997-0846A1CA4656}"/>
                    </a:ext>
                  </a:extLst>
                </p:cNvPr>
                <p:cNvSpPr/>
                <p:nvPr/>
              </p:nvSpPr>
              <p:spPr>
                <a:xfrm>
                  <a:off x="4991425" y="3686450"/>
                  <a:ext cx="10477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081" extrusionOk="0">
                      <a:moveTo>
                        <a:pt x="568" y="1"/>
                      </a:moveTo>
                      <a:cubicBezTo>
                        <a:pt x="252" y="347"/>
                        <a:pt x="0" y="851"/>
                        <a:pt x="0" y="1356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33" y="2080"/>
                        <a:pt x="4191" y="1923"/>
                        <a:pt x="4191" y="1734"/>
                      </a:cubicBezTo>
                      <a:lnTo>
                        <a:pt x="4191" y="1356"/>
                      </a:lnTo>
                      <a:cubicBezTo>
                        <a:pt x="4191" y="820"/>
                        <a:pt x="3970" y="347"/>
                        <a:pt x="3624" y="1"/>
                      </a:cubicBezTo>
                      <a:cubicBezTo>
                        <a:pt x="3245" y="410"/>
                        <a:pt x="2678" y="694"/>
                        <a:pt x="2080" y="694"/>
                      </a:cubicBezTo>
                      <a:cubicBezTo>
                        <a:pt x="1513" y="694"/>
                        <a:pt x="946" y="410"/>
                        <a:pt x="5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8" name="Google Shape;9473;p73">
                  <a:extLst>
                    <a:ext uri="{FF2B5EF4-FFF2-40B4-BE49-F238E27FC236}">
                      <a16:creationId xmlns:a16="http://schemas.microsoft.com/office/drawing/2014/main" id="{DECE9C13-3EA3-7D9D-E59B-ACE6A311C9FA}"/>
                    </a:ext>
                  </a:extLst>
                </p:cNvPr>
                <p:cNvSpPr/>
                <p:nvPr/>
              </p:nvSpPr>
              <p:spPr>
                <a:xfrm>
                  <a:off x="5183600" y="3686450"/>
                  <a:ext cx="1040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081" extrusionOk="0">
                      <a:moveTo>
                        <a:pt x="536" y="1"/>
                      </a:moveTo>
                      <a:cubicBezTo>
                        <a:pt x="221" y="347"/>
                        <a:pt x="1" y="851"/>
                        <a:pt x="1" y="1356"/>
                      </a:cubicBezTo>
                      <a:lnTo>
                        <a:pt x="1" y="1702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02" y="2080"/>
                        <a:pt x="4159" y="1923"/>
                        <a:pt x="4159" y="1702"/>
                      </a:cubicBezTo>
                      <a:lnTo>
                        <a:pt x="4159" y="1356"/>
                      </a:lnTo>
                      <a:cubicBezTo>
                        <a:pt x="4159" y="820"/>
                        <a:pt x="3970" y="347"/>
                        <a:pt x="3624" y="1"/>
                      </a:cubicBezTo>
                      <a:cubicBezTo>
                        <a:pt x="3214" y="410"/>
                        <a:pt x="2679" y="694"/>
                        <a:pt x="2080" y="694"/>
                      </a:cubicBezTo>
                      <a:cubicBezTo>
                        <a:pt x="1450" y="694"/>
                        <a:pt x="946" y="410"/>
                        <a:pt x="5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9" name="Google Shape;9474;p73">
                  <a:extLst>
                    <a:ext uri="{FF2B5EF4-FFF2-40B4-BE49-F238E27FC236}">
                      <a16:creationId xmlns:a16="http://schemas.microsoft.com/office/drawing/2014/main" id="{FF6EF5F3-C3EE-6E4E-8D5C-F4121CFFDEDF}"/>
                    </a:ext>
                  </a:extLst>
                </p:cNvPr>
                <p:cNvSpPr/>
                <p:nvPr/>
              </p:nvSpPr>
              <p:spPr>
                <a:xfrm>
                  <a:off x="5187550" y="3755775"/>
                  <a:ext cx="1000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2112" extrusionOk="0">
                      <a:moveTo>
                        <a:pt x="0" y="0"/>
                      </a:moveTo>
                      <a:cubicBezTo>
                        <a:pt x="189" y="567"/>
                        <a:pt x="315" y="1229"/>
                        <a:pt x="473" y="2111"/>
                      </a:cubicBezTo>
                      <a:lnTo>
                        <a:pt x="3655" y="2111"/>
                      </a:lnTo>
                      <a:cubicBezTo>
                        <a:pt x="3844" y="2111"/>
                        <a:pt x="4001" y="1954"/>
                        <a:pt x="4001" y="1733"/>
                      </a:cubicBezTo>
                      <a:lnTo>
                        <a:pt x="4001" y="378"/>
                      </a:lnTo>
                      <a:cubicBezTo>
                        <a:pt x="3970" y="158"/>
                        <a:pt x="3844" y="0"/>
                        <a:pt x="36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0" name="Google Shape;9475;p73">
                  <a:extLst>
                    <a:ext uri="{FF2B5EF4-FFF2-40B4-BE49-F238E27FC236}">
                      <a16:creationId xmlns:a16="http://schemas.microsoft.com/office/drawing/2014/main" id="{4695EE9F-6314-95BD-7D9C-4DD7132A52CC}"/>
                    </a:ext>
                  </a:extLst>
                </p:cNvPr>
                <p:cNvSpPr/>
                <p:nvPr/>
              </p:nvSpPr>
              <p:spPr>
                <a:xfrm>
                  <a:off x="4991425" y="3755775"/>
                  <a:ext cx="1008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080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54"/>
                        <a:pt x="158" y="2080"/>
                        <a:pt x="347" y="2080"/>
                      </a:cubicBezTo>
                      <a:lnTo>
                        <a:pt x="3561" y="2080"/>
                      </a:lnTo>
                      <a:cubicBezTo>
                        <a:pt x="3718" y="1229"/>
                        <a:pt x="3813" y="567"/>
                        <a:pt x="40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7" name="Google Shape;9476;p73">
                <a:extLst>
                  <a:ext uri="{FF2B5EF4-FFF2-40B4-BE49-F238E27FC236}">
                    <a16:creationId xmlns:a16="http://schemas.microsoft.com/office/drawing/2014/main" id="{DC53CDBE-C81D-5B1D-C794-62F17303EF12}"/>
                  </a:ext>
                </a:extLst>
              </p:cNvPr>
              <p:cNvGrpSpPr/>
              <p:nvPr/>
            </p:nvGrpSpPr>
            <p:grpSpPr>
              <a:xfrm>
                <a:off x="8489677" y="4985299"/>
                <a:ext cx="279612" cy="499303"/>
                <a:chOff x="5056800" y="3962900"/>
                <a:chExt cx="165425" cy="295400"/>
              </a:xfrm>
              <a:grpFill/>
            </p:grpSpPr>
            <p:sp>
              <p:nvSpPr>
                <p:cNvPr id="7791" name="Google Shape;9477;p73">
                  <a:extLst>
                    <a:ext uri="{FF2B5EF4-FFF2-40B4-BE49-F238E27FC236}">
                      <a16:creationId xmlns:a16="http://schemas.microsoft.com/office/drawing/2014/main" id="{A4F602BC-86C1-83A0-A3A1-94C353725B98}"/>
                    </a:ext>
                  </a:extLst>
                </p:cNvPr>
                <p:cNvSpPr/>
                <p:nvPr/>
              </p:nvSpPr>
              <p:spPr>
                <a:xfrm>
                  <a:off x="5155250" y="4042450"/>
                  <a:ext cx="66975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4192" extrusionOk="0">
                      <a:moveTo>
                        <a:pt x="0" y="1"/>
                      </a:moveTo>
                      <a:lnTo>
                        <a:pt x="505" y="3467"/>
                      </a:lnTo>
                      <a:lnTo>
                        <a:pt x="1103" y="4065"/>
                      </a:lnTo>
                      <a:cubicBezTo>
                        <a:pt x="1166" y="4128"/>
                        <a:pt x="1261" y="4191"/>
                        <a:pt x="1324" y="4191"/>
                      </a:cubicBezTo>
                      <a:lnTo>
                        <a:pt x="2300" y="4191"/>
                      </a:lnTo>
                      <a:cubicBezTo>
                        <a:pt x="2521" y="4191"/>
                        <a:pt x="2678" y="4034"/>
                        <a:pt x="2678" y="3813"/>
                      </a:cubicBezTo>
                      <a:lnTo>
                        <a:pt x="2678" y="2805"/>
                      </a:lnTo>
                      <a:cubicBezTo>
                        <a:pt x="2678" y="2710"/>
                        <a:pt x="2615" y="2616"/>
                        <a:pt x="2552" y="25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2" name="Google Shape;9478;p73">
                  <a:extLst>
                    <a:ext uri="{FF2B5EF4-FFF2-40B4-BE49-F238E27FC236}">
                      <a16:creationId xmlns:a16="http://schemas.microsoft.com/office/drawing/2014/main" id="{A648719A-B109-01EF-D2DE-226BE18946C8}"/>
                    </a:ext>
                  </a:extLst>
                </p:cNvPr>
                <p:cNvSpPr/>
                <p:nvPr/>
              </p:nvSpPr>
              <p:spPr>
                <a:xfrm>
                  <a:off x="5065450" y="3962900"/>
                  <a:ext cx="8825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2081" extrusionOk="0">
                      <a:moveTo>
                        <a:pt x="347" y="1"/>
                      </a:moveTo>
                      <a:cubicBezTo>
                        <a:pt x="221" y="1"/>
                        <a:pt x="158" y="33"/>
                        <a:pt x="64" y="159"/>
                      </a:cubicBezTo>
                      <a:cubicBezTo>
                        <a:pt x="1" y="222"/>
                        <a:pt x="1" y="348"/>
                        <a:pt x="32" y="474"/>
                      </a:cubicBezTo>
                      <a:lnTo>
                        <a:pt x="568" y="2080"/>
                      </a:lnTo>
                      <a:lnTo>
                        <a:pt x="2931" y="2080"/>
                      </a:lnTo>
                      <a:lnTo>
                        <a:pt x="3498" y="474"/>
                      </a:lnTo>
                      <a:cubicBezTo>
                        <a:pt x="3529" y="348"/>
                        <a:pt x="3498" y="222"/>
                        <a:pt x="3466" y="159"/>
                      </a:cubicBezTo>
                      <a:cubicBezTo>
                        <a:pt x="3340" y="64"/>
                        <a:pt x="3214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3" name="Google Shape;9479;p73">
                  <a:extLst>
                    <a:ext uri="{FF2B5EF4-FFF2-40B4-BE49-F238E27FC236}">
                      <a16:creationId xmlns:a16="http://schemas.microsoft.com/office/drawing/2014/main" id="{F28F99B9-9F9E-6BFF-850D-8F6F268CAB06}"/>
                    </a:ext>
                  </a:extLst>
                </p:cNvPr>
                <p:cNvSpPr/>
                <p:nvPr/>
              </p:nvSpPr>
              <p:spPr>
                <a:xfrm>
                  <a:off x="5056800" y="4032225"/>
                  <a:ext cx="104000" cy="2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9043" extrusionOk="0">
                      <a:moveTo>
                        <a:pt x="977" y="0"/>
                      </a:moveTo>
                      <a:lnTo>
                        <a:pt x="0" y="6553"/>
                      </a:lnTo>
                      <a:cubicBezTo>
                        <a:pt x="0" y="6648"/>
                        <a:pt x="0" y="6742"/>
                        <a:pt x="63" y="6837"/>
                      </a:cubicBezTo>
                      <a:lnTo>
                        <a:pt x="1796" y="8916"/>
                      </a:lnTo>
                      <a:cubicBezTo>
                        <a:pt x="1859" y="9011"/>
                        <a:pt x="1954" y="9042"/>
                        <a:pt x="2080" y="9042"/>
                      </a:cubicBezTo>
                      <a:cubicBezTo>
                        <a:pt x="2174" y="9042"/>
                        <a:pt x="2269" y="9011"/>
                        <a:pt x="2332" y="8916"/>
                      </a:cubicBezTo>
                      <a:lnTo>
                        <a:pt x="4065" y="6837"/>
                      </a:lnTo>
                      <a:cubicBezTo>
                        <a:pt x="4159" y="6742"/>
                        <a:pt x="4159" y="6679"/>
                        <a:pt x="4159" y="6553"/>
                      </a:cubicBezTo>
                      <a:lnTo>
                        <a:pt x="3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8" name="Google Shape;9480;p73">
                <a:extLst>
                  <a:ext uri="{FF2B5EF4-FFF2-40B4-BE49-F238E27FC236}">
                    <a16:creationId xmlns:a16="http://schemas.microsoft.com/office/drawing/2014/main" id="{A9D182D6-435F-BAF7-5E04-985A30AC1DE5}"/>
                  </a:ext>
                </a:extLst>
              </p:cNvPr>
              <p:cNvGrpSpPr/>
              <p:nvPr/>
            </p:nvGrpSpPr>
            <p:grpSpPr>
              <a:xfrm>
                <a:off x="10279035" y="4985321"/>
                <a:ext cx="501923" cy="499261"/>
                <a:chOff x="6168925" y="3936925"/>
                <a:chExt cx="296950" cy="295375"/>
              </a:xfrm>
              <a:grpFill/>
            </p:grpSpPr>
            <p:sp>
              <p:nvSpPr>
                <p:cNvPr id="7785" name="Google Shape;9481;p73">
                  <a:extLst>
                    <a:ext uri="{FF2B5EF4-FFF2-40B4-BE49-F238E27FC236}">
                      <a16:creationId xmlns:a16="http://schemas.microsoft.com/office/drawing/2014/main" id="{BF2A1F6B-35FD-4615-1CE8-0B79F6742328}"/>
                    </a:ext>
                  </a:extLst>
                </p:cNvPr>
                <p:cNvSpPr/>
                <p:nvPr/>
              </p:nvSpPr>
              <p:spPr>
                <a:xfrm>
                  <a:off x="6220900" y="4164550"/>
                  <a:ext cx="18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cubicBezTo>
                        <a:pt x="568" y="725"/>
                        <a:pt x="725" y="567"/>
                        <a:pt x="725" y="347"/>
                      </a:cubicBez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6" name="Google Shape;9482;p73">
                  <a:extLst>
                    <a:ext uri="{FF2B5EF4-FFF2-40B4-BE49-F238E27FC236}">
                      <a16:creationId xmlns:a16="http://schemas.microsoft.com/office/drawing/2014/main" id="{369E0379-8B82-E2CC-14D7-1DF4F40DD0C9}"/>
                    </a:ext>
                  </a:extLst>
                </p:cNvPr>
                <p:cNvSpPr/>
                <p:nvPr/>
              </p:nvSpPr>
              <p:spPr>
                <a:xfrm>
                  <a:off x="6168925" y="3972375"/>
                  <a:ext cx="227650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397" extrusionOk="0">
                      <a:moveTo>
                        <a:pt x="3115" y="2135"/>
                      </a:moveTo>
                      <a:cubicBezTo>
                        <a:pt x="3206" y="2135"/>
                        <a:pt x="3293" y="2158"/>
                        <a:pt x="3340" y="2205"/>
                      </a:cubicBezTo>
                      <a:cubicBezTo>
                        <a:pt x="3466" y="2331"/>
                        <a:pt x="3466" y="2583"/>
                        <a:pt x="3340" y="2678"/>
                      </a:cubicBezTo>
                      <a:lnTo>
                        <a:pt x="2930" y="3119"/>
                      </a:lnTo>
                      <a:lnTo>
                        <a:pt x="3340" y="3560"/>
                      </a:lnTo>
                      <a:cubicBezTo>
                        <a:pt x="3466" y="3686"/>
                        <a:pt x="3466" y="3907"/>
                        <a:pt x="3340" y="4033"/>
                      </a:cubicBezTo>
                      <a:cubicBezTo>
                        <a:pt x="3293" y="4096"/>
                        <a:pt x="3206" y="4127"/>
                        <a:pt x="3115" y="4127"/>
                      </a:cubicBezTo>
                      <a:cubicBezTo>
                        <a:pt x="3025" y="4127"/>
                        <a:pt x="2930" y="4096"/>
                        <a:pt x="2867" y="4033"/>
                      </a:cubicBezTo>
                      <a:lnTo>
                        <a:pt x="2458" y="3592"/>
                      </a:lnTo>
                      <a:lnTo>
                        <a:pt x="2017" y="4033"/>
                      </a:lnTo>
                      <a:cubicBezTo>
                        <a:pt x="1954" y="4096"/>
                        <a:pt x="1867" y="4127"/>
                        <a:pt x="1780" y="4127"/>
                      </a:cubicBezTo>
                      <a:cubicBezTo>
                        <a:pt x="1694" y="4127"/>
                        <a:pt x="1607" y="4096"/>
                        <a:pt x="1544" y="4033"/>
                      </a:cubicBezTo>
                      <a:cubicBezTo>
                        <a:pt x="1418" y="3907"/>
                        <a:pt x="1418" y="3686"/>
                        <a:pt x="1544" y="3560"/>
                      </a:cubicBezTo>
                      <a:lnTo>
                        <a:pt x="1985" y="3119"/>
                      </a:lnTo>
                      <a:lnTo>
                        <a:pt x="1544" y="2678"/>
                      </a:lnTo>
                      <a:cubicBezTo>
                        <a:pt x="1418" y="2583"/>
                        <a:pt x="1418" y="2331"/>
                        <a:pt x="1544" y="2205"/>
                      </a:cubicBezTo>
                      <a:cubicBezTo>
                        <a:pt x="1591" y="2158"/>
                        <a:pt x="1678" y="2135"/>
                        <a:pt x="1769" y="2135"/>
                      </a:cubicBezTo>
                      <a:cubicBezTo>
                        <a:pt x="1859" y="2135"/>
                        <a:pt x="1954" y="2158"/>
                        <a:pt x="2017" y="2205"/>
                      </a:cubicBezTo>
                      <a:lnTo>
                        <a:pt x="2458" y="2646"/>
                      </a:lnTo>
                      <a:lnTo>
                        <a:pt x="2867" y="2205"/>
                      </a:lnTo>
                      <a:cubicBezTo>
                        <a:pt x="2930" y="2158"/>
                        <a:pt x="3025" y="2135"/>
                        <a:pt x="3115" y="2135"/>
                      </a:cubicBezTo>
                      <a:close/>
                      <a:moveTo>
                        <a:pt x="6727" y="2079"/>
                      </a:moveTo>
                      <a:cubicBezTo>
                        <a:pt x="6813" y="2079"/>
                        <a:pt x="6900" y="2111"/>
                        <a:pt x="6963" y="2174"/>
                      </a:cubicBezTo>
                      <a:lnTo>
                        <a:pt x="7688" y="2898"/>
                      </a:lnTo>
                      <a:cubicBezTo>
                        <a:pt x="7719" y="2993"/>
                        <a:pt x="7719" y="3245"/>
                        <a:pt x="7593" y="3371"/>
                      </a:cubicBezTo>
                      <a:cubicBezTo>
                        <a:pt x="7546" y="3418"/>
                        <a:pt x="7459" y="3442"/>
                        <a:pt x="7369" y="3442"/>
                      </a:cubicBezTo>
                      <a:cubicBezTo>
                        <a:pt x="7278" y="3442"/>
                        <a:pt x="7183" y="3418"/>
                        <a:pt x="7120" y="3371"/>
                      </a:cubicBezTo>
                      <a:lnTo>
                        <a:pt x="7026" y="3245"/>
                      </a:lnTo>
                      <a:lnTo>
                        <a:pt x="7026" y="4505"/>
                      </a:lnTo>
                      <a:cubicBezTo>
                        <a:pt x="7026" y="5104"/>
                        <a:pt x="6553" y="5513"/>
                        <a:pt x="5986" y="5513"/>
                      </a:cubicBezTo>
                      <a:lnTo>
                        <a:pt x="3151" y="5513"/>
                      </a:lnTo>
                      <a:cubicBezTo>
                        <a:pt x="2962" y="5513"/>
                        <a:pt x="2804" y="5671"/>
                        <a:pt x="2804" y="5891"/>
                      </a:cubicBezTo>
                      <a:lnTo>
                        <a:pt x="2804" y="7026"/>
                      </a:lnTo>
                      <a:cubicBezTo>
                        <a:pt x="3182" y="7183"/>
                        <a:pt x="3497" y="7530"/>
                        <a:pt x="3497" y="8002"/>
                      </a:cubicBezTo>
                      <a:cubicBezTo>
                        <a:pt x="3497" y="8601"/>
                        <a:pt x="3025" y="9042"/>
                        <a:pt x="2489" y="9042"/>
                      </a:cubicBezTo>
                      <a:cubicBezTo>
                        <a:pt x="1922" y="9042"/>
                        <a:pt x="1450" y="8569"/>
                        <a:pt x="1450" y="8002"/>
                      </a:cubicBezTo>
                      <a:cubicBezTo>
                        <a:pt x="1450" y="7561"/>
                        <a:pt x="1733" y="7183"/>
                        <a:pt x="2174" y="7026"/>
                      </a:cubicBezTo>
                      <a:lnTo>
                        <a:pt x="2174" y="5891"/>
                      </a:lnTo>
                      <a:cubicBezTo>
                        <a:pt x="2174" y="5293"/>
                        <a:pt x="2647" y="4852"/>
                        <a:pt x="3182" y="4852"/>
                      </a:cubicBezTo>
                      <a:lnTo>
                        <a:pt x="6018" y="4852"/>
                      </a:lnTo>
                      <a:cubicBezTo>
                        <a:pt x="6207" y="4852"/>
                        <a:pt x="6364" y="4694"/>
                        <a:pt x="6364" y="4505"/>
                      </a:cubicBezTo>
                      <a:lnTo>
                        <a:pt x="6364" y="3245"/>
                      </a:lnTo>
                      <a:lnTo>
                        <a:pt x="6270" y="3371"/>
                      </a:lnTo>
                      <a:cubicBezTo>
                        <a:pt x="6207" y="3418"/>
                        <a:pt x="6120" y="3442"/>
                        <a:pt x="6034" y="3442"/>
                      </a:cubicBezTo>
                      <a:cubicBezTo>
                        <a:pt x="5947" y="3442"/>
                        <a:pt x="5860" y="3418"/>
                        <a:pt x="5797" y="3371"/>
                      </a:cubicBezTo>
                      <a:cubicBezTo>
                        <a:pt x="5671" y="3245"/>
                        <a:pt x="5671" y="2993"/>
                        <a:pt x="5797" y="2898"/>
                      </a:cubicBezTo>
                      <a:lnTo>
                        <a:pt x="6490" y="2174"/>
                      </a:lnTo>
                      <a:cubicBezTo>
                        <a:pt x="6553" y="2111"/>
                        <a:pt x="6640" y="2079"/>
                        <a:pt x="6727" y="2079"/>
                      </a:cubicBezTo>
                      <a:close/>
                      <a:moveTo>
                        <a:pt x="7369" y="7057"/>
                      </a:moveTo>
                      <a:cubicBezTo>
                        <a:pt x="7459" y="7057"/>
                        <a:pt x="7546" y="7089"/>
                        <a:pt x="7593" y="7152"/>
                      </a:cubicBezTo>
                      <a:cubicBezTo>
                        <a:pt x="7719" y="7246"/>
                        <a:pt x="7719" y="7498"/>
                        <a:pt x="7593" y="7624"/>
                      </a:cubicBezTo>
                      <a:lnTo>
                        <a:pt x="7183" y="8034"/>
                      </a:lnTo>
                      <a:lnTo>
                        <a:pt x="7593" y="8475"/>
                      </a:lnTo>
                      <a:cubicBezTo>
                        <a:pt x="7719" y="8601"/>
                        <a:pt x="7719" y="8821"/>
                        <a:pt x="7593" y="8947"/>
                      </a:cubicBezTo>
                      <a:cubicBezTo>
                        <a:pt x="7546" y="9010"/>
                        <a:pt x="7459" y="9042"/>
                        <a:pt x="7369" y="9042"/>
                      </a:cubicBezTo>
                      <a:cubicBezTo>
                        <a:pt x="7278" y="9042"/>
                        <a:pt x="7183" y="9010"/>
                        <a:pt x="7120" y="8947"/>
                      </a:cubicBezTo>
                      <a:lnTo>
                        <a:pt x="6711" y="8506"/>
                      </a:lnTo>
                      <a:lnTo>
                        <a:pt x="6270" y="8947"/>
                      </a:lnTo>
                      <a:cubicBezTo>
                        <a:pt x="6207" y="9010"/>
                        <a:pt x="6120" y="9042"/>
                        <a:pt x="6034" y="9042"/>
                      </a:cubicBezTo>
                      <a:cubicBezTo>
                        <a:pt x="5947" y="9042"/>
                        <a:pt x="5860" y="9010"/>
                        <a:pt x="5797" y="8947"/>
                      </a:cubicBezTo>
                      <a:cubicBezTo>
                        <a:pt x="5671" y="8821"/>
                        <a:pt x="5671" y="8601"/>
                        <a:pt x="5797" y="8475"/>
                      </a:cubicBezTo>
                      <a:lnTo>
                        <a:pt x="6207" y="8034"/>
                      </a:lnTo>
                      <a:lnTo>
                        <a:pt x="5797" y="7624"/>
                      </a:lnTo>
                      <a:cubicBezTo>
                        <a:pt x="5671" y="7498"/>
                        <a:pt x="5671" y="7246"/>
                        <a:pt x="5797" y="7152"/>
                      </a:cubicBezTo>
                      <a:cubicBezTo>
                        <a:pt x="5845" y="7089"/>
                        <a:pt x="5931" y="7057"/>
                        <a:pt x="6022" y="7057"/>
                      </a:cubicBezTo>
                      <a:cubicBezTo>
                        <a:pt x="6112" y="7057"/>
                        <a:pt x="6207" y="7089"/>
                        <a:pt x="6270" y="7152"/>
                      </a:cubicBezTo>
                      <a:lnTo>
                        <a:pt x="6711" y="7561"/>
                      </a:lnTo>
                      <a:lnTo>
                        <a:pt x="7120" y="7152"/>
                      </a:lnTo>
                      <a:cubicBezTo>
                        <a:pt x="7183" y="7089"/>
                        <a:pt x="7278" y="7057"/>
                        <a:pt x="7369" y="7057"/>
                      </a:cubicBezTo>
                      <a:close/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9388"/>
                      </a:lnTo>
                      <a:cubicBezTo>
                        <a:pt x="0" y="9987"/>
                        <a:pt x="473" y="10397"/>
                        <a:pt x="1040" y="10397"/>
                      </a:cubicBezTo>
                      <a:lnTo>
                        <a:pt x="8003" y="10397"/>
                      </a:lnTo>
                      <a:cubicBezTo>
                        <a:pt x="8601" y="10397"/>
                        <a:pt x="9011" y="9924"/>
                        <a:pt x="9011" y="9388"/>
                      </a:cubicBezTo>
                      <a:lnTo>
                        <a:pt x="9011" y="1040"/>
                      </a:lnTo>
                      <a:cubicBezTo>
                        <a:pt x="9105" y="473"/>
                        <a:pt x="8633" y="0"/>
                        <a:pt x="8034" y="0"/>
                      </a:cubicBezTo>
                      <a:lnTo>
                        <a:pt x="7341" y="0"/>
                      </a:lnTo>
                      <a:cubicBezTo>
                        <a:pt x="7341" y="756"/>
                        <a:pt x="6711" y="1386"/>
                        <a:pt x="5955" y="1386"/>
                      </a:cubicBezTo>
                      <a:lnTo>
                        <a:pt x="3119" y="1386"/>
                      </a:lnTo>
                      <a:cubicBezTo>
                        <a:pt x="2363" y="1386"/>
                        <a:pt x="1733" y="756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7" name="Google Shape;9483;p73">
                  <a:extLst>
                    <a:ext uri="{FF2B5EF4-FFF2-40B4-BE49-F238E27FC236}">
                      <a16:creationId xmlns:a16="http://schemas.microsoft.com/office/drawing/2014/main" id="{77EFC8F1-309E-E8EA-4919-FBD596AC55BE}"/>
                    </a:ext>
                  </a:extLst>
                </p:cNvPr>
                <p:cNvSpPr/>
                <p:nvPr/>
              </p:nvSpPr>
              <p:spPr>
                <a:xfrm>
                  <a:off x="6228775" y="3936925"/>
                  <a:ext cx="106350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143" extrusionOk="0">
                      <a:moveTo>
                        <a:pt x="2143" y="0"/>
                      </a:moveTo>
                      <a:cubicBezTo>
                        <a:pt x="1860" y="0"/>
                        <a:pt x="1576" y="221"/>
                        <a:pt x="1450" y="473"/>
                      </a:cubicBezTo>
                      <a:lnTo>
                        <a:pt x="1387" y="725"/>
                      </a:lnTo>
                      <a:lnTo>
                        <a:pt x="725" y="725"/>
                      </a:lnTo>
                      <a:cubicBezTo>
                        <a:pt x="316" y="725"/>
                        <a:pt x="1" y="1040"/>
                        <a:pt x="1" y="1418"/>
                      </a:cubicBezTo>
                      <a:cubicBezTo>
                        <a:pt x="1" y="1828"/>
                        <a:pt x="316" y="2143"/>
                        <a:pt x="725" y="2143"/>
                      </a:cubicBezTo>
                      <a:lnTo>
                        <a:pt x="3561" y="2143"/>
                      </a:lnTo>
                      <a:cubicBezTo>
                        <a:pt x="3939" y="2143"/>
                        <a:pt x="4254" y="1828"/>
                        <a:pt x="4254" y="1418"/>
                      </a:cubicBezTo>
                      <a:cubicBezTo>
                        <a:pt x="4254" y="1040"/>
                        <a:pt x="3939" y="725"/>
                        <a:pt x="3561" y="725"/>
                      </a:cubicBezTo>
                      <a:lnTo>
                        <a:pt x="2868" y="725"/>
                      </a:lnTo>
                      <a:lnTo>
                        <a:pt x="2805" y="473"/>
                      </a:lnTo>
                      <a:cubicBezTo>
                        <a:pt x="2710" y="221"/>
                        <a:pt x="2458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8" name="Google Shape;9484;p73">
                  <a:extLst>
                    <a:ext uri="{FF2B5EF4-FFF2-40B4-BE49-F238E27FC236}">
                      <a16:creationId xmlns:a16="http://schemas.microsoft.com/office/drawing/2014/main" id="{068790DC-779D-5EE1-A2BE-41607B0E50AA}"/>
                    </a:ext>
                  </a:extLst>
                </p:cNvPr>
                <p:cNvSpPr/>
                <p:nvPr/>
              </p:nvSpPr>
              <p:spPr>
                <a:xfrm>
                  <a:off x="6412300" y="4059000"/>
                  <a:ext cx="52000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223" extrusionOk="0">
                      <a:moveTo>
                        <a:pt x="0" y="1"/>
                      </a:moveTo>
                      <a:lnTo>
                        <a:pt x="0" y="4222"/>
                      </a:lnTo>
                      <a:lnTo>
                        <a:pt x="32" y="4222"/>
                      </a:lnTo>
                      <a:cubicBezTo>
                        <a:pt x="315" y="4002"/>
                        <a:pt x="662" y="3876"/>
                        <a:pt x="1072" y="3876"/>
                      </a:cubicBezTo>
                      <a:cubicBezTo>
                        <a:pt x="1450" y="3876"/>
                        <a:pt x="1796" y="4002"/>
                        <a:pt x="2080" y="4222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9" name="Google Shape;9485;p73">
                  <a:extLst>
                    <a:ext uri="{FF2B5EF4-FFF2-40B4-BE49-F238E27FC236}">
                      <a16:creationId xmlns:a16="http://schemas.microsoft.com/office/drawing/2014/main" id="{B3214232-1109-3BA1-EDA7-9C80CB45E509}"/>
                    </a:ext>
                  </a:extLst>
                </p:cNvPr>
                <p:cNvSpPr/>
                <p:nvPr/>
              </p:nvSpPr>
              <p:spPr>
                <a:xfrm>
                  <a:off x="6413875" y="4007025"/>
                  <a:ext cx="5200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387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2080" y="1386"/>
                      </a:lnTo>
                      <a:lnTo>
                        <a:pt x="2080" y="1040"/>
                      </a:lnTo>
                      <a:cubicBezTo>
                        <a:pt x="2048" y="473"/>
                        <a:pt x="1576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0" name="Google Shape;9486;p73">
                  <a:extLst>
                    <a:ext uri="{FF2B5EF4-FFF2-40B4-BE49-F238E27FC236}">
                      <a16:creationId xmlns:a16="http://schemas.microsoft.com/office/drawing/2014/main" id="{A2D3DDB3-5D8F-EF90-DA4B-E50B5ED7EC3A}"/>
                    </a:ext>
                  </a:extLst>
                </p:cNvPr>
                <p:cNvSpPr/>
                <p:nvPr/>
              </p:nvSpPr>
              <p:spPr>
                <a:xfrm>
                  <a:off x="6417800" y="4173200"/>
                  <a:ext cx="43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734" extrusionOk="0">
                      <a:moveTo>
                        <a:pt x="883" y="1"/>
                      </a:moveTo>
                      <a:cubicBezTo>
                        <a:pt x="537" y="1"/>
                        <a:pt x="190" y="221"/>
                        <a:pt x="1" y="442"/>
                      </a:cubicBezTo>
                      <a:lnTo>
                        <a:pt x="568" y="1545"/>
                      </a:lnTo>
                      <a:cubicBezTo>
                        <a:pt x="600" y="1671"/>
                        <a:pt x="757" y="1734"/>
                        <a:pt x="883" y="1734"/>
                      </a:cubicBezTo>
                      <a:cubicBezTo>
                        <a:pt x="978" y="1734"/>
                        <a:pt x="1104" y="1671"/>
                        <a:pt x="1198" y="1545"/>
                      </a:cubicBezTo>
                      <a:lnTo>
                        <a:pt x="1734" y="442"/>
                      </a:lnTo>
                      <a:cubicBezTo>
                        <a:pt x="1545" y="158"/>
                        <a:pt x="1230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59" name="Google Shape;9487;p73">
                <a:extLst>
                  <a:ext uri="{FF2B5EF4-FFF2-40B4-BE49-F238E27FC236}">
                    <a16:creationId xmlns:a16="http://schemas.microsoft.com/office/drawing/2014/main" id="{3CE0BF89-5C62-9562-CEF4-2366A2EECA77}"/>
                  </a:ext>
                </a:extLst>
              </p:cNvPr>
              <p:cNvGrpSpPr/>
              <p:nvPr/>
            </p:nvGrpSpPr>
            <p:grpSpPr>
              <a:xfrm>
                <a:off x="2672075" y="3748558"/>
                <a:ext cx="497908" cy="499261"/>
                <a:chOff x="1674750" y="3254050"/>
                <a:chExt cx="294575" cy="295375"/>
              </a:xfrm>
              <a:grpFill/>
            </p:grpSpPr>
            <p:sp>
              <p:nvSpPr>
                <p:cNvPr id="7782" name="Google Shape;9488;p73">
                  <a:extLst>
                    <a:ext uri="{FF2B5EF4-FFF2-40B4-BE49-F238E27FC236}">
                      <a16:creationId xmlns:a16="http://schemas.microsoft.com/office/drawing/2014/main" id="{855B9A31-451D-CD2C-D801-08E939E2BFC0}"/>
                    </a:ext>
                  </a:extLst>
                </p:cNvPr>
                <p:cNvSpPr/>
                <p:nvPr/>
              </p:nvSpPr>
              <p:spPr>
                <a:xfrm>
                  <a:off x="1691275" y="3351700"/>
                  <a:ext cx="278050" cy="1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09" extrusionOk="0">
                      <a:moveTo>
                        <a:pt x="10535" y="0"/>
                      </a:moveTo>
                      <a:cubicBezTo>
                        <a:pt x="10489" y="0"/>
                        <a:pt x="10442" y="10"/>
                        <a:pt x="10397" y="33"/>
                      </a:cubicBezTo>
                      <a:cubicBezTo>
                        <a:pt x="10208" y="64"/>
                        <a:pt x="10114" y="253"/>
                        <a:pt x="10177" y="474"/>
                      </a:cubicBezTo>
                      <a:cubicBezTo>
                        <a:pt x="10334" y="978"/>
                        <a:pt x="10429" y="1482"/>
                        <a:pt x="10429" y="1986"/>
                      </a:cubicBezTo>
                      <a:cubicBezTo>
                        <a:pt x="10429" y="4885"/>
                        <a:pt x="8066" y="7247"/>
                        <a:pt x="5199" y="7247"/>
                      </a:cubicBezTo>
                      <a:cubicBezTo>
                        <a:pt x="3561" y="7247"/>
                        <a:pt x="2017" y="6397"/>
                        <a:pt x="1072" y="5137"/>
                      </a:cubicBezTo>
                      <a:lnTo>
                        <a:pt x="1733" y="5137"/>
                      </a:lnTo>
                      <a:cubicBezTo>
                        <a:pt x="1922" y="5137"/>
                        <a:pt x="2080" y="4979"/>
                        <a:pt x="2080" y="4790"/>
                      </a:cubicBezTo>
                      <a:cubicBezTo>
                        <a:pt x="2080" y="4601"/>
                        <a:pt x="1922" y="4443"/>
                        <a:pt x="1733" y="4443"/>
                      </a:cubicBezTo>
                      <a:lnTo>
                        <a:pt x="347" y="4443"/>
                      </a:lnTo>
                      <a:cubicBezTo>
                        <a:pt x="158" y="4443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47" y="6523"/>
                      </a:cubicBezTo>
                      <a:cubicBezTo>
                        <a:pt x="536" y="6523"/>
                        <a:pt x="694" y="6365"/>
                        <a:pt x="694" y="6176"/>
                      </a:cubicBezTo>
                      <a:lnTo>
                        <a:pt x="694" y="5767"/>
                      </a:lnTo>
                      <a:cubicBezTo>
                        <a:pt x="1796" y="7090"/>
                        <a:pt x="3466" y="7909"/>
                        <a:pt x="5199" y="7909"/>
                      </a:cubicBezTo>
                      <a:cubicBezTo>
                        <a:pt x="8412" y="7909"/>
                        <a:pt x="11122" y="5231"/>
                        <a:pt x="11122" y="1986"/>
                      </a:cubicBezTo>
                      <a:cubicBezTo>
                        <a:pt x="11122" y="1419"/>
                        <a:pt x="10996" y="820"/>
                        <a:pt x="10838" y="222"/>
                      </a:cubicBezTo>
                      <a:cubicBezTo>
                        <a:pt x="10814" y="102"/>
                        <a:pt x="10681" y="0"/>
                        <a:pt x="105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3" name="Google Shape;9489;p73">
                  <a:extLst>
                    <a:ext uri="{FF2B5EF4-FFF2-40B4-BE49-F238E27FC236}">
                      <a16:creationId xmlns:a16="http://schemas.microsoft.com/office/drawing/2014/main" id="{7E9E6FA0-CBE4-E104-36D5-16EB496C852F}"/>
                    </a:ext>
                  </a:extLst>
                </p:cNvPr>
                <p:cNvSpPr/>
                <p:nvPr/>
              </p:nvSpPr>
              <p:spPr>
                <a:xfrm>
                  <a:off x="1674750" y="3254050"/>
                  <a:ext cx="277250" cy="1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0" h="7916" extrusionOk="0">
                      <a:moveTo>
                        <a:pt x="5891" y="1"/>
                      </a:moveTo>
                      <a:cubicBezTo>
                        <a:pt x="2678" y="1"/>
                        <a:pt x="0" y="2679"/>
                        <a:pt x="0" y="5892"/>
                      </a:cubicBezTo>
                      <a:cubicBezTo>
                        <a:pt x="0" y="6491"/>
                        <a:pt x="126" y="7089"/>
                        <a:pt x="284" y="7656"/>
                      </a:cubicBezTo>
                      <a:cubicBezTo>
                        <a:pt x="310" y="7842"/>
                        <a:pt x="448" y="7916"/>
                        <a:pt x="604" y="7916"/>
                      </a:cubicBezTo>
                      <a:cubicBezTo>
                        <a:pt x="633" y="7916"/>
                        <a:pt x="663" y="7913"/>
                        <a:pt x="693" y="7908"/>
                      </a:cubicBezTo>
                      <a:cubicBezTo>
                        <a:pt x="882" y="7877"/>
                        <a:pt x="977" y="7656"/>
                        <a:pt x="945" y="7467"/>
                      </a:cubicBezTo>
                      <a:cubicBezTo>
                        <a:pt x="788" y="6963"/>
                        <a:pt x="662" y="6459"/>
                        <a:pt x="662" y="5892"/>
                      </a:cubicBezTo>
                      <a:cubicBezTo>
                        <a:pt x="662" y="3025"/>
                        <a:pt x="3025" y="662"/>
                        <a:pt x="5891" y="662"/>
                      </a:cubicBezTo>
                      <a:cubicBezTo>
                        <a:pt x="7561" y="662"/>
                        <a:pt x="9105" y="1481"/>
                        <a:pt x="10050" y="2742"/>
                      </a:cubicBezTo>
                      <a:lnTo>
                        <a:pt x="9357" y="2742"/>
                      </a:lnTo>
                      <a:cubicBezTo>
                        <a:pt x="9168" y="2742"/>
                        <a:pt x="9010" y="2899"/>
                        <a:pt x="9010" y="3088"/>
                      </a:cubicBezTo>
                      <a:cubicBezTo>
                        <a:pt x="9010" y="3309"/>
                        <a:pt x="9168" y="3466"/>
                        <a:pt x="9357" y="3466"/>
                      </a:cubicBezTo>
                      <a:lnTo>
                        <a:pt x="10743" y="3466"/>
                      </a:lnTo>
                      <a:cubicBezTo>
                        <a:pt x="10932" y="3466"/>
                        <a:pt x="11090" y="3309"/>
                        <a:pt x="11090" y="3088"/>
                      </a:cubicBezTo>
                      <a:lnTo>
                        <a:pt x="11090" y="1733"/>
                      </a:lnTo>
                      <a:cubicBezTo>
                        <a:pt x="11090" y="1513"/>
                        <a:pt x="10932" y="1355"/>
                        <a:pt x="10743" y="1355"/>
                      </a:cubicBezTo>
                      <a:cubicBezTo>
                        <a:pt x="10554" y="1355"/>
                        <a:pt x="10397" y="1513"/>
                        <a:pt x="10397" y="1733"/>
                      </a:cubicBezTo>
                      <a:lnTo>
                        <a:pt x="10397" y="2111"/>
                      </a:lnTo>
                      <a:cubicBezTo>
                        <a:pt x="9294" y="820"/>
                        <a:pt x="7624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4" name="Google Shape;9490;p73">
                  <a:extLst>
                    <a:ext uri="{FF2B5EF4-FFF2-40B4-BE49-F238E27FC236}">
                      <a16:creationId xmlns:a16="http://schemas.microsoft.com/office/drawing/2014/main" id="{5399EF91-A1B1-8072-00F4-A4BA237E238F}"/>
                    </a:ext>
                  </a:extLst>
                </p:cNvPr>
                <p:cNvSpPr/>
                <p:nvPr/>
              </p:nvSpPr>
              <p:spPr>
                <a:xfrm>
                  <a:off x="1727500" y="3306825"/>
                  <a:ext cx="18907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3" h="7562" extrusionOk="0">
                      <a:moveTo>
                        <a:pt x="3750" y="2048"/>
                      </a:moveTo>
                      <a:cubicBezTo>
                        <a:pt x="3939" y="2048"/>
                        <a:pt x="4097" y="2206"/>
                        <a:pt x="4097" y="2426"/>
                      </a:cubicBezTo>
                      <a:lnTo>
                        <a:pt x="4097" y="3435"/>
                      </a:lnTo>
                      <a:lnTo>
                        <a:pt x="4475" y="3435"/>
                      </a:lnTo>
                      <a:cubicBezTo>
                        <a:pt x="4664" y="3435"/>
                        <a:pt x="4821" y="3592"/>
                        <a:pt x="4821" y="3781"/>
                      </a:cubicBezTo>
                      <a:cubicBezTo>
                        <a:pt x="4821" y="4002"/>
                        <a:pt x="4664" y="4159"/>
                        <a:pt x="4475" y="4159"/>
                      </a:cubicBezTo>
                      <a:lnTo>
                        <a:pt x="3750" y="4159"/>
                      </a:lnTo>
                      <a:cubicBezTo>
                        <a:pt x="3561" y="4159"/>
                        <a:pt x="3403" y="4002"/>
                        <a:pt x="3403" y="3781"/>
                      </a:cubicBezTo>
                      <a:lnTo>
                        <a:pt x="3403" y="2426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3435" y="0"/>
                      </a:moveTo>
                      <a:cubicBezTo>
                        <a:pt x="2647" y="95"/>
                        <a:pt x="1923" y="410"/>
                        <a:pt x="1356" y="883"/>
                      </a:cubicBezTo>
                      <a:lnTo>
                        <a:pt x="2049" y="1576"/>
                      </a:lnTo>
                      <a:cubicBezTo>
                        <a:pt x="2175" y="1702"/>
                        <a:pt x="2175" y="1954"/>
                        <a:pt x="2049" y="2048"/>
                      </a:cubicBezTo>
                      <a:cubicBezTo>
                        <a:pt x="1986" y="2111"/>
                        <a:pt x="1899" y="2143"/>
                        <a:pt x="1812" y="2143"/>
                      </a:cubicBezTo>
                      <a:cubicBezTo>
                        <a:pt x="1726" y="2143"/>
                        <a:pt x="1639" y="2111"/>
                        <a:pt x="1576" y="2048"/>
                      </a:cubicBezTo>
                      <a:lnTo>
                        <a:pt x="883" y="1355"/>
                      </a:lnTo>
                      <a:cubicBezTo>
                        <a:pt x="410" y="1922"/>
                        <a:pt x="95" y="2647"/>
                        <a:pt x="1" y="3435"/>
                      </a:cubicBezTo>
                      <a:lnTo>
                        <a:pt x="1041" y="3435"/>
                      </a:lnTo>
                      <a:cubicBezTo>
                        <a:pt x="1230" y="3435"/>
                        <a:pt x="1387" y="3592"/>
                        <a:pt x="1387" y="3781"/>
                      </a:cubicBezTo>
                      <a:cubicBezTo>
                        <a:pt x="1387" y="3970"/>
                        <a:pt x="1230" y="4128"/>
                        <a:pt x="1041" y="4128"/>
                      </a:cubicBezTo>
                      <a:lnTo>
                        <a:pt x="1" y="4128"/>
                      </a:lnTo>
                      <a:cubicBezTo>
                        <a:pt x="95" y="4915"/>
                        <a:pt x="410" y="5640"/>
                        <a:pt x="883" y="6238"/>
                      </a:cubicBezTo>
                      <a:lnTo>
                        <a:pt x="1576" y="5514"/>
                      </a:lnTo>
                      <a:cubicBezTo>
                        <a:pt x="1639" y="5451"/>
                        <a:pt x="1734" y="5419"/>
                        <a:pt x="1824" y="5419"/>
                      </a:cubicBezTo>
                      <a:cubicBezTo>
                        <a:pt x="1915" y="5419"/>
                        <a:pt x="2001" y="5451"/>
                        <a:pt x="2049" y="5514"/>
                      </a:cubicBezTo>
                      <a:cubicBezTo>
                        <a:pt x="2175" y="5640"/>
                        <a:pt x="2175" y="5860"/>
                        <a:pt x="2049" y="5986"/>
                      </a:cubicBezTo>
                      <a:lnTo>
                        <a:pt x="1356" y="6711"/>
                      </a:lnTo>
                      <a:cubicBezTo>
                        <a:pt x="1923" y="7184"/>
                        <a:pt x="2647" y="7499"/>
                        <a:pt x="3435" y="7562"/>
                      </a:cubicBezTo>
                      <a:lnTo>
                        <a:pt x="3435" y="6553"/>
                      </a:lnTo>
                      <a:cubicBezTo>
                        <a:pt x="3435" y="6333"/>
                        <a:pt x="3592" y="6175"/>
                        <a:pt x="3781" y="6175"/>
                      </a:cubicBezTo>
                      <a:cubicBezTo>
                        <a:pt x="4002" y="6175"/>
                        <a:pt x="4160" y="6333"/>
                        <a:pt x="4160" y="6553"/>
                      </a:cubicBezTo>
                      <a:lnTo>
                        <a:pt x="4160" y="7562"/>
                      </a:lnTo>
                      <a:cubicBezTo>
                        <a:pt x="4947" y="7499"/>
                        <a:pt x="5640" y="7184"/>
                        <a:pt x="6239" y="6711"/>
                      </a:cubicBezTo>
                      <a:lnTo>
                        <a:pt x="5514" y="5986"/>
                      </a:lnTo>
                      <a:cubicBezTo>
                        <a:pt x="5420" y="5860"/>
                        <a:pt x="5420" y="5640"/>
                        <a:pt x="5514" y="5514"/>
                      </a:cubicBezTo>
                      <a:cubicBezTo>
                        <a:pt x="5577" y="5451"/>
                        <a:pt x="5672" y="5419"/>
                        <a:pt x="5762" y="5419"/>
                      </a:cubicBezTo>
                      <a:cubicBezTo>
                        <a:pt x="5853" y="5419"/>
                        <a:pt x="5940" y="5451"/>
                        <a:pt x="5987" y="5514"/>
                      </a:cubicBezTo>
                      <a:lnTo>
                        <a:pt x="6711" y="6238"/>
                      </a:lnTo>
                      <a:cubicBezTo>
                        <a:pt x="7184" y="5640"/>
                        <a:pt x="7499" y="4915"/>
                        <a:pt x="7562" y="4128"/>
                      </a:cubicBezTo>
                      <a:lnTo>
                        <a:pt x="6554" y="4128"/>
                      </a:lnTo>
                      <a:cubicBezTo>
                        <a:pt x="6365" y="4128"/>
                        <a:pt x="6207" y="3970"/>
                        <a:pt x="6207" y="3781"/>
                      </a:cubicBezTo>
                      <a:cubicBezTo>
                        <a:pt x="6207" y="3592"/>
                        <a:pt x="6365" y="3435"/>
                        <a:pt x="6554" y="3435"/>
                      </a:cubicBezTo>
                      <a:lnTo>
                        <a:pt x="7562" y="3435"/>
                      </a:lnTo>
                      <a:cubicBezTo>
                        <a:pt x="7499" y="2647"/>
                        <a:pt x="7184" y="1922"/>
                        <a:pt x="6711" y="1355"/>
                      </a:cubicBezTo>
                      <a:lnTo>
                        <a:pt x="5987" y="2048"/>
                      </a:lnTo>
                      <a:cubicBezTo>
                        <a:pt x="5940" y="2111"/>
                        <a:pt x="5853" y="2143"/>
                        <a:pt x="5762" y="2143"/>
                      </a:cubicBezTo>
                      <a:cubicBezTo>
                        <a:pt x="5672" y="2143"/>
                        <a:pt x="5577" y="2111"/>
                        <a:pt x="5514" y="2048"/>
                      </a:cubicBezTo>
                      <a:cubicBezTo>
                        <a:pt x="5420" y="1922"/>
                        <a:pt x="5420" y="1702"/>
                        <a:pt x="5514" y="1576"/>
                      </a:cubicBezTo>
                      <a:lnTo>
                        <a:pt x="6239" y="883"/>
                      </a:lnTo>
                      <a:cubicBezTo>
                        <a:pt x="5640" y="410"/>
                        <a:pt x="4947" y="95"/>
                        <a:pt x="4160" y="0"/>
                      </a:cubicBezTo>
                      <a:lnTo>
                        <a:pt x="4160" y="1040"/>
                      </a:lnTo>
                      <a:cubicBezTo>
                        <a:pt x="4160" y="1229"/>
                        <a:pt x="4002" y="1387"/>
                        <a:pt x="3781" y="1387"/>
                      </a:cubicBezTo>
                      <a:cubicBezTo>
                        <a:pt x="3592" y="1387"/>
                        <a:pt x="3435" y="1229"/>
                        <a:pt x="3435" y="1040"/>
                      </a:cubicBezTo>
                      <a:lnTo>
                        <a:pt x="34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0" name="Google Shape;9491;p73">
                <a:extLst>
                  <a:ext uri="{FF2B5EF4-FFF2-40B4-BE49-F238E27FC236}">
                    <a16:creationId xmlns:a16="http://schemas.microsoft.com/office/drawing/2014/main" id="{5EE47723-7FEE-6AC5-7C62-F28A09DDD5D7}"/>
                  </a:ext>
                </a:extLst>
              </p:cNvPr>
              <p:cNvGrpSpPr/>
              <p:nvPr/>
            </p:nvGrpSpPr>
            <p:grpSpPr>
              <a:xfrm>
                <a:off x="2692697" y="4378602"/>
                <a:ext cx="456666" cy="499261"/>
                <a:chOff x="1687350" y="3618725"/>
                <a:chExt cx="270175" cy="295375"/>
              </a:xfrm>
              <a:grpFill/>
            </p:grpSpPr>
            <p:sp>
              <p:nvSpPr>
                <p:cNvPr id="7779" name="Google Shape;9492;p73">
                  <a:extLst>
                    <a:ext uri="{FF2B5EF4-FFF2-40B4-BE49-F238E27FC236}">
                      <a16:creationId xmlns:a16="http://schemas.microsoft.com/office/drawing/2014/main" id="{CB780DFF-9FA5-3D15-6637-169FB708B879}"/>
                    </a:ext>
                  </a:extLst>
                </p:cNvPr>
                <p:cNvSpPr/>
                <p:nvPr/>
              </p:nvSpPr>
              <p:spPr>
                <a:xfrm>
                  <a:off x="1829900" y="3808550"/>
                  <a:ext cx="181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418" extrusionOk="0">
                      <a:moveTo>
                        <a:pt x="1" y="0"/>
                      </a:moveTo>
                      <a:lnTo>
                        <a:pt x="1" y="1418"/>
                      </a:lnTo>
                      <a:lnTo>
                        <a:pt x="379" y="1418"/>
                      </a:lnTo>
                      <a:cubicBezTo>
                        <a:pt x="568" y="1418"/>
                        <a:pt x="725" y="1260"/>
                        <a:pt x="725" y="1040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0" name="Google Shape;9493;p73">
                  <a:extLst>
                    <a:ext uri="{FF2B5EF4-FFF2-40B4-BE49-F238E27FC236}">
                      <a16:creationId xmlns:a16="http://schemas.microsoft.com/office/drawing/2014/main" id="{208C8DF7-8C1F-29E8-DA88-39A5B3DD36DB}"/>
                    </a:ext>
                  </a:extLst>
                </p:cNvPr>
                <p:cNvSpPr/>
                <p:nvPr/>
              </p:nvSpPr>
              <p:spPr>
                <a:xfrm>
                  <a:off x="1795250" y="3755775"/>
                  <a:ext cx="1812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418" extrusionOk="0">
                      <a:moveTo>
                        <a:pt x="378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1071"/>
                      </a:lnTo>
                      <a:cubicBezTo>
                        <a:pt x="0" y="1260"/>
                        <a:pt x="189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1" name="Google Shape;9494;p73">
                  <a:extLst>
                    <a:ext uri="{FF2B5EF4-FFF2-40B4-BE49-F238E27FC236}">
                      <a16:creationId xmlns:a16="http://schemas.microsoft.com/office/drawing/2014/main" id="{43C95A22-68F3-ED84-C638-A7A896DAD77F}"/>
                    </a:ext>
                  </a:extLst>
                </p:cNvPr>
                <p:cNvSpPr/>
                <p:nvPr/>
              </p:nvSpPr>
              <p:spPr>
                <a:xfrm>
                  <a:off x="1687350" y="3618725"/>
                  <a:ext cx="2701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7" h="11815" extrusionOk="0">
                      <a:moveTo>
                        <a:pt x="6459" y="662"/>
                      </a:moveTo>
                      <a:cubicBezTo>
                        <a:pt x="6868" y="662"/>
                        <a:pt x="7183" y="977"/>
                        <a:pt x="7183" y="1355"/>
                      </a:cubicBezTo>
                      <a:cubicBezTo>
                        <a:pt x="7183" y="1765"/>
                        <a:pt x="6868" y="2080"/>
                        <a:pt x="6459" y="2080"/>
                      </a:cubicBezTo>
                      <a:lnTo>
                        <a:pt x="6459" y="1702"/>
                      </a:lnTo>
                      <a:cubicBezTo>
                        <a:pt x="6459" y="1513"/>
                        <a:pt x="6301" y="1355"/>
                        <a:pt x="6112" y="1355"/>
                      </a:cubicBezTo>
                      <a:lnTo>
                        <a:pt x="4726" y="1355"/>
                      </a:lnTo>
                      <a:cubicBezTo>
                        <a:pt x="4537" y="1355"/>
                        <a:pt x="4379" y="1513"/>
                        <a:pt x="4379" y="1702"/>
                      </a:cubicBezTo>
                      <a:lnTo>
                        <a:pt x="4379" y="2080"/>
                      </a:lnTo>
                      <a:cubicBezTo>
                        <a:pt x="3970" y="2017"/>
                        <a:pt x="3655" y="1702"/>
                        <a:pt x="3655" y="1355"/>
                      </a:cubicBezTo>
                      <a:cubicBezTo>
                        <a:pt x="3655" y="977"/>
                        <a:pt x="3970" y="662"/>
                        <a:pt x="4379" y="662"/>
                      </a:cubicBezTo>
                      <a:close/>
                      <a:moveTo>
                        <a:pt x="5387" y="4128"/>
                      </a:moveTo>
                      <a:cubicBezTo>
                        <a:pt x="5608" y="4128"/>
                        <a:pt x="5766" y="4285"/>
                        <a:pt x="5766" y="4474"/>
                      </a:cubicBezTo>
                      <a:lnTo>
                        <a:pt x="5766" y="4821"/>
                      </a:lnTo>
                      <a:lnTo>
                        <a:pt x="6112" y="4821"/>
                      </a:lnTo>
                      <a:cubicBezTo>
                        <a:pt x="6711" y="4821"/>
                        <a:pt x="7120" y="5293"/>
                        <a:pt x="7120" y="5860"/>
                      </a:cubicBezTo>
                      <a:cubicBezTo>
                        <a:pt x="7120" y="6049"/>
                        <a:pt x="6963" y="6207"/>
                        <a:pt x="6774" y="6207"/>
                      </a:cubicBezTo>
                      <a:cubicBezTo>
                        <a:pt x="6585" y="6207"/>
                        <a:pt x="6427" y="6049"/>
                        <a:pt x="6427" y="5860"/>
                      </a:cubicBezTo>
                      <a:cubicBezTo>
                        <a:pt x="6427" y="5640"/>
                        <a:pt x="6270" y="5482"/>
                        <a:pt x="6081" y="5482"/>
                      </a:cubicBezTo>
                      <a:lnTo>
                        <a:pt x="5703" y="5482"/>
                      </a:lnTo>
                      <a:lnTo>
                        <a:pt x="5703" y="6868"/>
                      </a:lnTo>
                      <a:lnTo>
                        <a:pt x="6081" y="6868"/>
                      </a:lnTo>
                      <a:cubicBezTo>
                        <a:pt x="6648" y="6868"/>
                        <a:pt x="7089" y="7341"/>
                        <a:pt x="7089" y="7908"/>
                      </a:cubicBezTo>
                      <a:lnTo>
                        <a:pt x="7089" y="8601"/>
                      </a:lnTo>
                      <a:cubicBezTo>
                        <a:pt x="7089" y="9200"/>
                        <a:pt x="6616" y="9641"/>
                        <a:pt x="6081" y="9641"/>
                      </a:cubicBezTo>
                      <a:lnTo>
                        <a:pt x="5703" y="9641"/>
                      </a:lnTo>
                      <a:lnTo>
                        <a:pt x="5703" y="9987"/>
                      </a:lnTo>
                      <a:cubicBezTo>
                        <a:pt x="5703" y="10176"/>
                        <a:pt x="5545" y="10334"/>
                        <a:pt x="5356" y="10334"/>
                      </a:cubicBezTo>
                      <a:cubicBezTo>
                        <a:pt x="5167" y="10334"/>
                        <a:pt x="5009" y="10176"/>
                        <a:pt x="5009" y="9987"/>
                      </a:cubicBezTo>
                      <a:lnTo>
                        <a:pt x="5009" y="9704"/>
                      </a:lnTo>
                      <a:lnTo>
                        <a:pt x="4631" y="9704"/>
                      </a:lnTo>
                      <a:cubicBezTo>
                        <a:pt x="4064" y="9704"/>
                        <a:pt x="3623" y="9231"/>
                        <a:pt x="3623" y="8664"/>
                      </a:cubicBezTo>
                      <a:cubicBezTo>
                        <a:pt x="3623" y="8475"/>
                        <a:pt x="3781" y="8318"/>
                        <a:pt x="3970" y="8318"/>
                      </a:cubicBezTo>
                      <a:cubicBezTo>
                        <a:pt x="4159" y="8318"/>
                        <a:pt x="4316" y="8475"/>
                        <a:pt x="4316" y="8664"/>
                      </a:cubicBezTo>
                      <a:cubicBezTo>
                        <a:pt x="4316" y="8885"/>
                        <a:pt x="4505" y="9042"/>
                        <a:pt x="4694" y="9042"/>
                      </a:cubicBezTo>
                      <a:lnTo>
                        <a:pt x="5041" y="9042"/>
                      </a:lnTo>
                      <a:lnTo>
                        <a:pt x="5041" y="7625"/>
                      </a:lnTo>
                      <a:lnTo>
                        <a:pt x="4694" y="7625"/>
                      </a:lnTo>
                      <a:lnTo>
                        <a:pt x="4694" y="7593"/>
                      </a:lnTo>
                      <a:cubicBezTo>
                        <a:pt x="4096" y="7593"/>
                        <a:pt x="3655" y="7120"/>
                        <a:pt x="3655" y="6553"/>
                      </a:cubicBezTo>
                      <a:lnTo>
                        <a:pt x="3655" y="5860"/>
                      </a:lnTo>
                      <a:cubicBezTo>
                        <a:pt x="3655" y="5262"/>
                        <a:pt x="4127" y="4821"/>
                        <a:pt x="4694" y="4821"/>
                      </a:cubicBezTo>
                      <a:lnTo>
                        <a:pt x="5041" y="4821"/>
                      </a:lnTo>
                      <a:lnTo>
                        <a:pt x="5041" y="4474"/>
                      </a:lnTo>
                      <a:cubicBezTo>
                        <a:pt x="5041" y="4285"/>
                        <a:pt x="5198" y="4128"/>
                        <a:pt x="5387" y="4128"/>
                      </a:cubicBezTo>
                      <a:close/>
                      <a:moveTo>
                        <a:pt x="4379" y="0"/>
                      </a:moveTo>
                      <a:cubicBezTo>
                        <a:pt x="3623" y="0"/>
                        <a:pt x="2993" y="662"/>
                        <a:pt x="2993" y="1387"/>
                      </a:cubicBezTo>
                      <a:cubicBezTo>
                        <a:pt x="2993" y="2143"/>
                        <a:pt x="3623" y="2773"/>
                        <a:pt x="4379" y="2773"/>
                      </a:cubicBezTo>
                      <a:lnTo>
                        <a:pt x="4379" y="2899"/>
                      </a:lnTo>
                      <a:cubicBezTo>
                        <a:pt x="3781" y="3025"/>
                        <a:pt x="3277" y="3277"/>
                        <a:pt x="2804" y="3592"/>
                      </a:cubicBezTo>
                      <a:lnTo>
                        <a:pt x="2332" y="3056"/>
                      </a:lnTo>
                      <a:lnTo>
                        <a:pt x="2584" y="2804"/>
                      </a:lnTo>
                      <a:cubicBezTo>
                        <a:pt x="2710" y="2710"/>
                        <a:pt x="2710" y="2458"/>
                        <a:pt x="2615" y="2332"/>
                      </a:cubicBezTo>
                      <a:lnTo>
                        <a:pt x="1701" y="1292"/>
                      </a:lnTo>
                      <a:cubicBezTo>
                        <a:pt x="1630" y="1203"/>
                        <a:pt x="1529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6"/>
                      </a:lnTo>
                      <a:cubicBezTo>
                        <a:pt x="1090" y="3770"/>
                        <a:pt x="1183" y="3809"/>
                        <a:pt x="1279" y="3809"/>
                      </a:cubicBezTo>
                      <a:cubicBezTo>
                        <a:pt x="1365" y="3809"/>
                        <a:pt x="1453" y="3777"/>
                        <a:pt x="1512" y="3718"/>
                      </a:cubicBezTo>
                      <a:lnTo>
                        <a:pt x="1764" y="3497"/>
                      </a:lnTo>
                      <a:lnTo>
                        <a:pt x="2237" y="4033"/>
                      </a:lnTo>
                      <a:cubicBezTo>
                        <a:pt x="1418" y="4852"/>
                        <a:pt x="914" y="5986"/>
                        <a:pt x="914" y="7247"/>
                      </a:cubicBezTo>
                      <a:cubicBezTo>
                        <a:pt x="914" y="9735"/>
                        <a:pt x="2930" y="11815"/>
                        <a:pt x="5387" y="11815"/>
                      </a:cubicBezTo>
                      <a:cubicBezTo>
                        <a:pt x="7876" y="11815"/>
                        <a:pt x="9893" y="9798"/>
                        <a:pt x="9893" y="7247"/>
                      </a:cubicBezTo>
                      <a:cubicBezTo>
                        <a:pt x="9893" y="5986"/>
                        <a:pt x="9389" y="4852"/>
                        <a:pt x="8538" y="4033"/>
                      </a:cubicBezTo>
                      <a:lnTo>
                        <a:pt x="9011" y="3497"/>
                      </a:lnTo>
                      <a:lnTo>
                        <a:pt x="9294" y="3718"/>
                      </a:lnTo>
                      <a:cubicBezTo>
                        <a:pt x="9368" y="3777"/>
                        <a:pt x="9450" y="3809"/>
                        <a:pt x="9528" y="3809"/>
                      </a:cubicBezTo>
                      <a:cubicBezTo>
                        <a:pt x="9616" y="3809"/>
                        <a:pt x="9700" y="3770"/>
                        <a:pt x="9767" y="3686"/>
                      </a:cubicBezTo>
                      <a:lnTo>
                        <a:pt x="10680" y="2615"/>
                      </a:lnTo>
                      <a:cubicBezTo>
                        <a:pt x="10806" y="2458"/>
                        <a:pt x="10806" y="2269"/>
                        <a:pt x="10649" y="2143"/>
                      </a:cubicBezTo>
                      <a:lnTo>
                        <a:pt x="9578" y="1229"/>
                      </a:lnTo>
                      <a:cubicBezTo>
                        <a:pt x="9509" y="1188"/>
                        <a:pt x="9434" y="1165"/>
                        <a:pt x="9361" y="1165"/>
                      </a:cubicBezTo>
                      <a:cubicBezTo>
                        <a:pt x="9267" y="1165"/>
                        <a:pt x="9176" y="1203"/>
                        <a:pt x="9105" y="1292"/>
                      </a:cubicBezTo>
                      <a:lnTo>
                        <a:pt x="8191" y="2332"/>
                      </a:lnTo>
                      <a:cubicBezTo>
                        <a:pt x="8065" y="2489"/>
                        <a:pt x="8065" y="2710"/>
                        <a:pt x="8223" y="2804"/>
                      </a:cubicBezTo>
                      <a:lnTo>
                        <a:pt x="8506" y="3056"/>
                      </a:lnTo>
                      <a:lnTo>
                        <a:pt x="8034" y="3592"/>
                      </a:lnTo>
                      <a:cubicBezTo>
                        <a:pt x="7561" y="3245"/>
                        <a:pt x="7057" y="3025"/>
                        <a:pt x="6459" y="2899"/>
                      </a:cubicBezTo>
                      <a:lnTo>
                        <a:pt x="6459" y="2773"/>
                      </a:lnTo>
                      <a:cubicBezTo>
                        <a:pt x="7215" y="2773"/>
                        <a:pt x="7845" y="2143"/>
                        <a:pt x="7845" y="1387"/>
                      </a:cubicBezTo>
                      <a:cubicBezTo>
                        <a:pt x="7845" y="662"/>
                        <a:pt x="7215" y="0"/>
                        <a:pt x="64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1" name="Google Shape;9495;p73">
                <a:extLst>
                  <a:ext uri="{FF2B5EF4-FFF2-40B4-BE49-F238E27FC236}">
                    <a16:creationId xmlns:a16="http://schemas.microsoft.com/office/drawing/2014/main" id="{B0C4EB70-8074-351D-8581-56011AD1B81C}"/>
                  </a:ext>
                </a:extLst>
              </p:cNvPr>
              <p:cNvGrpSpPr/>
              <p:nvPr/>
            </p:nvGrpSpPr>
            <p:grpSpPr>
              <a:xfrm>
                <a:off x="2669392" y="4985321"/>
                <a:ext cx="503276" cy="499261"/>
                <a:chOff x="1672375" y="3982600"/>
                <a:chExt cx="297750" cy="295375"/>
              </a:xfrm>
              <a:grpFill/>
            </p:grpSpPr>
            <p:sp>
              <p:nvSpPr>
                <p:cNvPr id="7776" name="Google Shape;9496;p73">
                  <a:extLst>
                    <a:ext uri="{FF2B5EF4-FFF2-40B4-BE49-F238E27FC236}">
                      <a16:creationId xmlns:a16="http://schemas.microsoft.com/office/drawing/2014/main" id="{5AA8EDE8-BE8C-B645-00A3-06DC18E64B22}"/>
                    </a:ext>
                  </a:extLst>
                </p:cNvPr>
                <p:cNvSpPr/>
                <p:nvPr/>
              </p:nvSpPr>
              <p:spPr>
                <a:xfrm>
                  <a:off x="1796825" y="398260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7" name="Google Shape;9497;p73">
                  <a:extLst>
                    <a:ext uri="{FF2B5EF4-FFF2-40B4-BE49-F238E27FC236}">
                      <a16:creationId xmlns:a16="http://schemas.microsoft.com/office/drawing/2014/main" id="{55910D30-5EA9-BAF7-C49D-2BF4F2EEB928}"/>
                    </a:ext>
                  </a:extLst>
                </p:cNvPr>
                <p:cNvSpPr/>
                <p:nvPr/>
              </p:nvSpPr>
              <p:spPr>
                <a:xfrm>
                  <a:off x="1672375" y="4092075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8" name="Google Shape;9498;p73">
                  <a:extLst>
                    <a:ext uri="{FF2B5EF4-FFF2-40B4-BE49-F238E27FC236}">
                      <a16:creationId xmlns:a16="http://schemas.microsoft.com/office/drawing/2014/main" id="{1609D5A9-C506-8239-490C-925DA457FA5E}"/>
                    </a:ext>
                  </a:extLst>
                </p:cNvPr>
                <p:cNvSpPr/>
                <p:nvPr/>
              </p:nvSpPr>
              <p:spPr>
                <a:xfrm>
                  <a:off x="1778700" y="4051125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2" name="Google Shape;9499;p73">
                <a:extLst>
                  <a:ext uri="{FF2B5EF4-FFF2-40B4-BE49-F238E27FC236}">
                    <a16:creationId xmlns:a16="http://schemas.microsoft.com/office/drawing/2014/main" id="{68EB80BF-AF77-570B-5F11-DF1BC3B80151}"/>
                  </a:ext>
                </a:extLst>
              </p:cNvPr>
              <p:cNvGrpSpPr/>
              <p:nvPr/>
            </p:nvGrpSpPr>
            <p:grpSpPr>
              <a:xfrm>
                <a:off x="5851479" y="3747882"/>
                <a:ext cx="500612" cy="500612"/>
                <a:chOff x="3497300" y="3227275"/>
                <a:chExt cx="296175" cy="296175"/>
              </a:xfrm>
              <a:grpFill/>
            </p:grpSpPr>
            <p:sp>
              <p:nvSpPr>
                <p:cNvPr id="7768" name="Google Shape;9500;p73">
                  <a:extLst>
                    <a:ext uri="{FF2B5EF4-FFF2-40B4-BE49-F238E27FC236}">
                      <a16:creationId xmlns:a16="http://schemas.microsoft.com/office/drawing/2014/main" id="{DCB3DB4E-17C0-840C-5AA0-E46C2AFA7D68}"/>
                    </a:ext>
                  </a:extLst>
                </p:cNvPr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9" name="Google Shape;9501;p73">
                  <a:extLst>
                    <a:ext uri="{FF2B5EF4-FFF2-40B4-BE49-F238E27FC236}">
                      <a16:creationId xmlns:a16="http://schemas.microsoft.com/office/drawing/2014/main" id="{11730662-ABE5-D27E-46DB-9A956A922E87}"/>
                    </a:ext>
                  </a:extLst>
                </p:cNvPr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0" name="Google Shape;9502;p73">
                  <a:extLst>
                    <a:ext uri="{FF2B5EF4-FFF2-40B4-BE49-F238E27FC236}">
                      <a16:creationId xmlns:a16="http://schemas.microsoft.com/office/drawing/2014/main" id="{2E738463-F046-90A3-EB43-FD58612BB529}"/>
                    </a:ext>
                  </a:extLst>
                </p:cNvPr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1" name="Google Shape;9503;p73">
                  <a:extLst>
                    <a:ext uri="{FF2B5EF4-FFF2-40B4-BE49-F238E27FC236}">
                      <a16:creationId xmlns:a16="http://schemas.microsoft.com/office/drawing/2014/main" id="{1001836A-87C3-D100-009D-731C7A1D9817}"/>
                    </a:ext>
                  </a:extLst>
                </p:cNvPr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2" name="Google Shape;9504;p73">
                  <a:extLst>
                    <a:ext uri="{FF2B5EF4-FFF2-40B4-BE49-F238E27FC236}">
                      <a16:creationId xmlns:a16="http://schemas.microsoft.com/office/drawing/2014/main" id="{F704CA25-2032-F847-3AB8-7D89457FCE3E}"/>
                    </a:ext>
                  </a:extLst>
                </p:cNvPr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3" name="Google Shape;9505;p73">
                  <a:extLst>
                    <a:ext uri="{FF2B5EF4-FFF2-40B4-BE49-F238E27FC236}">
                      <a16:creationId xmlns:a16="http://schemas.microsoft.com/office/drawing/2014/main" id="{B65CA8B4-C3F3-8E70-8476-4EC96BD18CD0}"/>
                    </a:ext>
                  </a:extLst>
                </p:cNvPr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4" name="Google Shape;9506;p73">
                  <a:extLst>
                    <a:ext uri="{FF2B5EF4-FFF2-40B4-BE49-F238E27FC236}">
                      <a16:creationId xmlns:a16="http://schemas.microsoft.com/office/drawing/2014/main" id="{25688F4E-256A-FBBF-AAB4-92DF5D62D9BC}"/>
                    </a:ext>
                  </a:extLst>
                </p:cNvPr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5" name="Google Shape;9507;p73">
                  <a:extLst>
                    <a:ext uri="{FF2B5EF4-FFF2-40B4-BE49-F238E27FC236}">
                      <a16:creationId xmlns:a16="http://schemas.microsoft.com/office/drawing/2014/main" id="{0233A56D-D326-F1DB-BA8D-09F46C563B69}"/>
                    </a:ext>
                  </a:extLst>
                </p:cNvPr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3" name="Google Shape;9508;p73">
                <a:extLst>
                  <a:ext uri="{FF2B5EF4-FFF2-40B4-BE49-F238E27FC236}">
                    <a16:creationId xmlns:a16="http://schemas.microsoft.com/office/drawing/2014/main" id="{C0FAA342-40B3-4CE4-098D-B7C665E44B11}"/>
                  </a:ext>
                </a:extLst>
              </p:cNvPr>
              <p:cNvGrpSpPr/>
              <p:nvPr/>
            </p:nvGrpSpPr>
            <p:grpSpPr>
              <a:xfrm>
                <a:off x="5852154" y="4379933"/>
                <a:ext cx="499261" cy="496599"/>
                <a:chOff x="3497300" y="3591950"/>
                <a:chExt cx="295375" cy="293800"/>
              </a:xfrm>
              <a:grpFill/>
            </p:grpSpPr>
            <p:sp>
              <p:nvSpPr>
                <p:cNvPr id="7760" name="Google Shape;9509;p73">
                  <a:extLst>
                    <a:ext uri="{FF2B5EF4-FFF2-40B4-BE49-F238E27FC236}">
                      <a16:creationId xmlns:a16="http://schemas.microsoft.com/office/drawing/2014/main" id="{97A626CA-25CC-E704-EEE2-A2725AC3D713}"/>
                    </a:ext>
                  </a:extLst>
                </p:cNvPr>
                <p:cNvSpPr/>
                <p:nvPr/>
              </p:nvSpPr>
              <p:spPr>
                <a:xfrm>
                  <a:off x="3628825" y="3724275"/>
                  <a:ext cx="18150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62" extrusionOk="0">
                      <a:moveTo>
                        <a:pt x="375" y="0"/>
                      </a:moveTo>
                      <a:cubicBezTo>
                        <a:pt x="292" y="0"/>
                        <a:pt x="206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cubicBezTo>
                        <a:pt x="190" y="630"/>
                        <a:pt x="277" y="662"/>
                        <a:pt x="363" y="662"/>
                      </a:cubicBezTo>
                      <a:cubicBezTo>
                        <a:pt x="450" y="662"/>
                        <a:pt x="536" y="630"/>
                        <a:pt x="599" y="567"/>
                      </a:cubicBezTo>
                      <a:cubicBezTo>
                        <a:pt x="725" y="441"/>
                        <a:pt x="725" y="221"/>
                        <a:pt x="599" y="95"/>
                      </a:cubicBezTo>
                      <a:cubicBezTo>
                        <a:pt x="536" y="32"/>
                        <a:pt x="458" y="0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1" name="Google Shape;9510;p73">
                  <a:extLst>
                    <a:ext uri="{FF2B5EF4-FFF2-40B4-BE49-F238E27FC236}">
                      <a16:creationId xmlns:a16="http://schemas.microsoft.com/office/drawing/2014/main" id="{95A846E3-ABF6-49FF-E900-04E41BF6761F}"/>
                    </a:ext>
                  </a:extLst>
                </p:cNvPr>
                <p:cNvSpPr/>
                <p:nvPr/>
              </p:nvSpPr>
              <p:spPr>
                <a:xfrm>
                  <a:off x="3590250" y="3689400"/>
                  <a:ext cx="94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467" extrusionOk="0">
                      <a:moveTo>
                        <a:pt x="1922" y="710"/>
                      </a:moveTo>
                      <a:cubicBezTo>
                        <a:pt x="2190" y="710"/>
                        <a:pt x="2458" y="812"/>
                        <a:pt x="2647" y="1017"/>
                      </a:cubicBezTo>
                      <a:cubicBezTo>
                        <a:pt x="3088" y="1395"/>
                        <a:pt x="3088" y="2088"/>
                        <a:pt x="2647" y="2466"/>
                      </a:cubicBezTo>
                      <a:cubicBezTo>
                        <a:pt x="2458" y="2671"/>
                        <a:pt x="2190" y="2773"/>
                        <a:pt x="1922" y="2773"/>
                      </a:cubicBezTo>
                      <a:cubicBezTo>
                        <a:pt x="1654" y="2773"/>
                        <a:pt x="1386" y="2671"/>
                        <a:pt x="1197" y="2466"/>
                      </a:cubicBezTo>
                      <a:cubicBezTo>
                        <a:pt x="788" y="2088"/>
                        <a:pt x="788" y="1395"/>
                        <a:pt x="1197" y="1017"/>
                      </a:cubicBezTo>
                      <a:cubicBezTo>
                        <a:pt x="1386" y="812"/>
                        <a:pt x="1654" y="710"/>
                        <a:pt x="1922" y="710"/>
                      </a:cubicBezTo>
                      <a:close/>
                      <a:moveTo>
                        <a:pt x="1930" y="1"/>
                      </a:moveTo>
                      <a:cubicBezTo>
                        <a:pt x="1489" y="1"/>
                        <a:pt x="1040" y="182"/>
                        <a:pt x="693" y="544"/>
                      </a:cubicBezTo>
                      <a:cubicBezTo>
                        <a:pt x="0" y="1206"/>
                        <a:pt x="0" y="2309"/>
                        <a:pt x="693" y="2970"/>
                      </a:cubicBezTo>
                      <a:cubicBezTo>
                        <a:pt x="1024" y="3301"/>
                        <a:pt x="1473" y="3466"/>
                        <a:pt x="1918" y="3466"/>
                      </a:cubicBezTo>
                      <a:cubicBezTo>
                        <a:pt x="2363" y="3466"/>
                        <a:pt x="2804" y="3301"/>
                        <a:pt x="3119" y="2970"/>
                      </a:cubicBezTo>
                      <a:cubicBezTo>
                        <a:pt x="3781" y="2309"/>
                        <a:pt x="3781" y="1206"/>
                        <a:pt x="3119" y="544"/>
                      </a:cubicBezTo>
                      <a:cubicBezTo>
                        <a:pt x="2804" y="182"/>
                        <a:pt x="2371" y="1"/>
                        <a:pt x="19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2" name="Google Shape;9511;p73">
                  <a:extLst>
                    <a:ext uri="{FF2B5EF4-FFF2-40B4-BE49-F238E27FC236}">
                      <a16:creationId xmlns:a16="http://schemas.microsoft.com/office/drawing/2014/main" id="{64FEE7AE-8DEB-4F1D-2E9B-22B9D4B7BFD7}"/>
                    </a:ext>
                  </a:extLst>
                </p:cNvPr>
                <p:cNvSpPr/>
                <p:nvPr/>
              </p:nvSpPr>
              <p:spPr>
                <a:xfrm>
                  <a:off x="3674525" y="3601400"/>
                  <a:ext cx="118150" cy="1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4758" extrusionOk="0">
                      <a:moveTo>
                        <a:pt x="3533" y="0"/>
                      </a:moveTo>
                      <a:cubicBezTo>
                        <a:pt x="3442" y="0"/>
                        <a:pt x="3355" y="32"/>
                        <a:pt x="3308" y="95"/>
                      </a:cubicBezTo>
                      <a:lnTo>
                        <a:pt x="0" y="3308"/>
                      </a:lnTo>
                      <a:cubicBezTo>
                        <a:pt x="410" y="3623"/>
                        <a:pt x="788" y="4127"/>
                        <a:pt x="1953" y="4758"/>
                      </a:cubicBezTo>
                      <a:lnTo>
                        <a:pt x="4600" y="2678"/>
                      </a:lnTo>
                      <a:cubicBezTo>
                        <a:pt x="4663" y="2615"/>
                        <a:pt x="4726" y="2521"/>
                        <a:pt x="4726" y="2395"/>
                      </a:cubicBezTo>
                      <a:cubicBezTo>
                        <a:pt x="4726" y="1544"/>
                        <a:pt x="4348" y="693"/>
                        <a:pt x="3781" y="95"/>
                      </a:cubicBezTo>
                      <a:cubicBezTo>
                        <a:pt x="3718" y="32"/>
                        <a:pt x="3623" y="0"/>
                        <a:pt x="3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3" name="Google Shape;9512;p73">
                  <a:extLst>
                    <a:ext uri="{FF2B5EF4-FFF2-40B4-BE49-F238E27FC236}">
                      <a16:creationId xmlns:a16="http://schemas.microsoft.com/office/drawing/2014/main" id="{36D41834-8F66-5C9B-812C-9841E91640F1}"/>
                    </a:ext>
                  </a:extLst>
                </p:cNvPr>
                <p:cNvSpPr/>
                <p:nvPr/>
              </p:nvSpPr>
              <p:spPr>
                <a:xfrm>
                  <a:off x="3631200" y="3774675"/>
                  <a:ext cx="103200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096" extrusionOk="0">
                      <a:moveTo>
                        <a:pt x="2048" y="0"/>
                      </a:moveTo>
                      <a:cubicBezTo>
                        <a:pt x="1985" y="32"/>
                        <a:pt x="1985" y="63"/>
                        <a:pt x="1954" y="126"/>
                      </a:cubicBezTo>
                      <a:cubicBezTo>
                        <a:pt x="1506" y="546"/>
                        <a:pt x="859" y="767"/>
                        <a:pt x="235" y="767"/>
                      </a:cubicBezTo>
                      <a:cubicBezTo>
                        <a:pt x="156" y="767"/>
                        <a:pt x="78" y="764"/>
                        <a:pt x="0" y="756"/>
                      </a:cubicBezTo>
                      <a:lnTo>
                        <a:pt x="0" y="756"/>
                      </a:lnTo>
                      <a:cubicBezTo>
                        <a:pt x="567" y="1670"/>
                        <a:pt x="1355" y="3749"/>
                        <a:pt x="1418" y="3875"/>
                      </a:cubicBezTo>
                      <a:cubicBezTo>
                        <a:pt x="1450" y="4001"/>
                        <a:pt x="1607" y="4096"/>
                        <a:pt x="1733" y="4096"/>
                      </a:cubicBezTo>
                      <a:cubicBezTo>
                        <a:pt x="1891" y="4096"/>
                        <a:pt x="1985" y="4033"/>
                        <a:pt x="2048" y="3875"/>
                      </a:cubicBezTo>
                      <a:lnTo>
                        <a:pt x="2426" y="2647"/>
                      </a:lnTo>
                      <a:lnTo>
                        <a:pt x="3182" y="2647"/>
                      </a:lnTo>
                      <a:cubicBezTo>
                        <a:pt x="4128" y="2647"/>
                        <a:pt x="2710" y="63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4" name="Google Shape;9513;p73">
                  <a:extLst>
                    <a:ext uri="{FF2B5EF4-FFF2-40B4-BE49-F238E27FC236}">
                      <a16:creationId xmlns:a16="http://schemas.microsoft.com/office/drawing/2014/main" id="{68D44C7E-E322-E28B-D9DF-8A00542EA7EF}"/>
                    </a:ext>
                  </a:extLst>
                </p:cNvPr>
                <p:cNvSpPr/>
                <p:nvPr/>
              </p:nvSpPr>
              <p:spPr>
                <a:xfrm>
                  <a:off x="3691850" y="3726625"/>
                  <a:ext cx="89800" cy="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3562" extrusionOk="0">
                      <a:moveTo>
                        <a:pt x="252" y="1"/>
                      </a:moveTo>
                      <a:cubicBezTo>
                        <a:pt x="284" y="410"/>
                        <a:pt x="189" y="883"/>
                        <a:pt x="0" y="1292"/>
                      </a:cubicBezTo>
                      <a:cubicBezTo>
                        <a:pt x="630" y="1922"/>
                        <a:pt x="1134" y="2615"/>
                        <a:pt x="1544" y="3466"/>
                      </a:cubicBezTo>
                      <a:cubicBezTo>
                        <a:pt x="1565" y="3530"/>
                        <a:pt x="1634" y="3562"/>
                        <a:pt x="1715" y="3562"/>
                      </a:cubicBezTo>
                      <a:cubicBezTo>
                        <a:pt x="1874" y="3562"/>
                        <a:pt x="2080" y="3443"/>
                        <a:pt x="2080" y="3214"/>
                      </a:cubicBezTo>
                      <a:lnTo>
                        <a:pt x="2080" y="2458"/>
                      </a:lnTo>
                      <a:lnTo>
                        <a:pt x="3308" y="2080"/>
                      </a:lnTo>
                      <a:cubicBezTo>
                        <a:pt x="3497" y="1985"/>
                        <a:pt x="3592" y="1891"/>
                        <a:pt x="3592" y="1733"/>
                      </a:cubicBezTo>
                      <a:cubicBezTo>
                        <a:pt x="3592" y="1576"/>
                        <a:pt x="3497" y="1450"/>
                        <a:pt x="3340" y="1418"/>
                      </a:cubicBezTo>
                      <a:cubicBezTo>
                        <a:pt x="3182" y="1355"/>
                        <a:pt x="1134" y="568"/>
                        <a:pt x="25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5" name="Google Shape;9514;p73">
                  <a:extLst>
                    <a:ext uri="{FF2B5EF4-FFF2-40B4-BE49-F238E27FC236}">
                      <a16:creationId xmlns:a16="http://schemas.microsoft.com/office/drawing/2014/main" id="{832B842A-2C98-082A-6B4D-7D062F807C00}"/>
                    </a:ext>
                  </a:extLst>
                </p:cNvPr>
                <p:cNvSpPr/>
                <p:nvPr/>
              </p:nvSpPr>
              <p:spPr>
                <a:xfrm>
                  <a:off x="3505175" y="3767575"/>
                  <a:ext cx="120525" cy="1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727" extrusionOk="0">
                      <a:moveTo>
                        <a:pt x="3372" y="1"/>
                      </a:moveTo>
                      <a:lnTo>
                        <a:pt x="95" y="3277"/>
                      </a:lnTo>
                      <a:cubicBezTo>
                        <a:pt x="1" y="3435"/>
                        <a:pt x="1" y="3687"/>
                        <a:pt x="158" y="3781"/>
                      </a:cubicBezTo>
                      <a:cubicBezTo>
                        <a:pt x="788" y="4411"/>
                        <a:pt x="1607" y="4727"/>
                        <a:pt x="2458" y="4727"/>
                      </a:cubicBezTo>
                      <a:cubicBezTo>
                        <a:pt x="2584" y="4727"/>
                        <a:pt x="2679" y="4695"/>
                        <a:pt x="2742" y="4632"/>
                      </a:cubicBezTo>
                      <a:lnTo>
                        <a:pt x="4821" y="1986"/>
                      </a:lnTo>
                      <a:cubicBezTo>
                        <a:pt x="4254" y="851"/>
                        <a:pt x="3718" y="442"/>
                        <a:pt x="33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6" name="Google Shape;9515;p73">
                  <a:extLst>
                    <a:ext uri="{FF2B5EF4-FFF2-40B4-BE49-F238E27FC236}">
                      <a16:creationId xmlns:a16="http://schemas.microsoft.com/office/drawing/2014/main" id="{EE42EBA0-C8C7-23EE-916A-D0F0EA38C740}"/>
                    </a:ext>
                  </a:extLst>
                </p:cNvPr>
                <p:cNvSpPr/>
                <p:nvPr/>
              </p:nvSpPr>
              <p:spPr>
                <a:xfrm>
                  <a:off x="3631200" y="3591950"/>
                  <a:ext cx="1040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3372" extrusionOk="0">
                      <a:moveTo>
                        <a:pt x="2836" y="0"/>
                      </a:moveTo>
                      <a:cubicBezTo>
                        <a:pt x="2678" y="0"/>
                        <a:pt x="2584" y="32"/>
                        <a:pt x="2521" y="95"/>
                      </a:cubicBezTo>
                      <a:lnTo>
                        <a:pt x="0" y="3245"/>
                      </a:lnTo>
                      <a:cubicBezTo>
                        <a:pt x="90" y="3238"/>
                        <a:pt x="181" y="3234"/>
                        <a:pt x="272" y="3234"/>
                      </a:cubicBezTo>
                      <a:cubicBezTo>
                        <a:pt x="568" y="3234"/>
                        <a:pt x="870" y="3275"/>
                        <a:pt x="1135" y="3371"/>
                      </a:cubicBezTo>
                      <a:cubicBezTo>
                        <a:pt x="1324" y="3119"/>
                        <a:pt x="3939" y="567"/>
                        <a:pt x="4159" y="347"/>
                      </a:cubicBezTo>
                      <a:cubicBezTo>
                        <a:pt x="3718" y="158"/>
                        <a:pt x="3308" y="0"/>
                        <a:pt x="28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7" name="Google Shape;9516;p73">
                  <a:extLst>
                    <a:ext uri="{FF2B5EF4-FFF2-40B4-BE49-F238E27FC236}">
                      <a16:creationId xmlns:a16="http://schemas.microsoft.com/office/drawing/2014/main" id="{F63F5A23-B75A-459D-301A-FBF7242580B4}"/>
                    </a:ext>
                  </a:extLst>
                </p:cNvPr>
                <p:cNvSpPr/>
                <p:nvPr/>
              </p:nvSpPr>
              <p:spPr>
                <a:xfrm>
                  <a:off x="3497300" y="3721900"/>
                  <a:ext cx="84300" cy="1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286" extrusionOk="0">
                      <a:moveTo>
                        <a:pt x="3246" y="1"/>
                      </a:moveTo>
                      <a:lnTo>
                        <a:pt x="95" y="2552"/>
                      </a:lnTo>
                      <a:cubicBezTo>
                        <a:pt x="32" y="2615"/>
                        <a:pt x="1" y="2710"/>
                        <a:pt x="1" y="2836"/>
                      </a:cubicBezTo>
                      <a:cubicBezTo>
                        <a:pt x="1" y="3340"/>
                        <a:pt x="95" y="3844"/>
                        <a:pt x="347" y="4285"/>
                      </a:cubicBezTo>
                      <a:lnTo>
                        <a:pt x="3372" y="1261"/>
                      </a:lnTo>
                      <a:cubicBezTo>
                        <a:pt x="3214" y="851"/>
                        <a:pt x="3183" y="410"/>
                        <a:pt x="32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4" name="Google Shape;9517;p73">
                <a:extLst>
                  <a:ext uri="{FF2B5EF4-FFF2-40B4-BE49-F238E27FC236}">
                    <a16:creationId xmlns:a16="http://schemas.microsoft.com/office/drawing/2014/main" id="{C4848E15-5043-5425-AA0E-FA3EC80AABAF}"/>
                  </a:ext>
                </a:extLst>
              </p:cNvPr>
              <p:cNvGrpSpPr/>
              <p:nvPr/>
            </p:nvGrpSpPr>
            <p:grpSpPr>
              <a:xfrm>
                <a:off x="5852154" y="4985299"/>
                <a:ext cx="499261" cy="499303"/>
                <a:chOff x="3497300" y="3955025"/>
                <a:chExt cx="295375" cy="295400"/>
              </a:xfrm>
              <a:grpFill/>
            </p:grpSpPr>
            <p:sp>
              <p:nvSpPr>
                <p:cNvPr id="7757" name="Google Shape;9518;p73">
                  <a:extLst>
                    <a:ext uri="{FF2B5EF4-FFF2-40B4-BE49-F238E27FC236}">
                      <a16:creationId xmlns:a16="http://schemas.microsoft.com/office/drawing/2014/main" id="{2E5685B2-0CBE-A196-49AF-A72D5FD701D3}"/>
                    </a:ext>
                  </a:extLst>
                </p:cNvPr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8" name="Google Shape;9519;p73">
                  <a:extLst>
                    <a:ext uri="{FF2B5EF4-FFF2-40B4-BE49-F238E27FC236}">
                      <a16:creationId xmlns:a16="http://schemas.microsoft.com/office/drawing/2014/main" id="{6A265A07-09D0-AFB2-F77F-408BD6829B01}"/>
                    </a:ext>
                  </a:extLst>
                </p:cNvPr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9" name="Google Shape;9520;p73">
                  <a:extLst>
                    <a:ext uri="{FF2B5EF4-FFF2-40B4-BE49-F238E27FC236}">
                      <a16:creationId xmlns:a16="http://schemas.microsoft.com/office/drawing/2014/main" id="{50A7F2C9-21DE-E22F-C41B-9E06A53B56AD}"/>
                    </a:ext>
                  </a:extLst>
                </p:cNvPr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5" name="Google Shape;9521;p73">
                <a:extLst>
                  <a:ext uri="{FF2B5EF4-FFF2-40B4-BE49-F238E27FC236}">
                    <a16:creationId xmlns:a16="http://schemas.microsoft.com/office/drawing/2014/main" id="{3801E191-635A-B44B-6DD4-239452A0597F}"/>
                  </a:ext>
                </a:extLst>
              </p:cNvPr>
              <p:cNvGrpSpPr/>
              <p:nvPr/>
            </p:nvGrpSpPr>
            <p:grpSpPr>
              <a:xfrm>
                <a:off x="9033293" y="3748917"/>
                <a:ext cx="468667" cy="498542"/>
                <a:chOff x="5364750" y="3235150"/>
                <a:chExt cx="277275" cy="294950"/>
              </a:xfrm>
              <a:grpFill/>
            </p:grpSpPr>
            <p:sp>
              <p:nvSpPr>
                <p:cNvPr id="7749" name="Google Shape;9522;p73">
                  <a:extLst>
                    <a:ext uri="{FF2B5EF4-FFF2-40B4-BE49-F238E27FC236}">
                      <a16:creationId xmlns:a16="http://schemas.microsoft.com/office/drawing/2014/main" id="{0BD42567-36D3-F33B-EC42-24F5E94C0FFC}"/>
                    </a:ext>
                  </a:extLst>
                </p:cNvPr>
                <p:cNvSpPr/>
                <p:nvPr/>
              </p:nvSpPr>
              <p:spPr>
                <a:xfrm>
                  <a:off x="5502600" y="3235150"/>
                  <a:ext cx="173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65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cubicBezTo>
                        <a:pt x="0" y="1607"/>
                        <a:pt x="158" y="1765"/>
                        <a:pt x="347" y="1765"/>
                      </a:cubicBezTo>
                      <a:cubicBezTo>
                        <a:pt x="536" y="1765"/>
                        <a:pt x="693" y="1607"/>
                        <a:pt x="693" y="1418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0" name="Google Shape;9523;p73">
                  <a:extLst>
                    <a:ext uri="{FF2B5EF4-FFF2-40B4-BE49-F238E27FC236}">
                      <a16:creationId xmlns:a16="http://schemas.microsoft.com/office/drawing/2014/main" id="{B09680FE-AF97-C5BB-606C-A13918FF1A9A}"/>
                    </a:ext>
                  </a:extLst>
                </p:cNvPr>
                <p:cNvSpPr/>
                <p:nvPr/>
              </p:nvSpPr>
              <p:spPr>
                <a:xfrm>
                  <a:off x="5555375" y="3253850"/>
                  <a:ext cx="354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64" extrusionOk="0">
                      <a:moveTo>
                        <a:pt x="1071" y="1"/>
                      </a:moveTo>
                      <a:cubicBezTo>
                        <a:pt x="977" y="1"/>
                        <a:pt x="882" y="24"/>
                        <a:pt x="819" y="72"/>
                      </a:cubicBezTo>
                      <a:lnTo>
                        <a:pt x="126" y="796"/>
                      </a:lnTo>
                      <a:cubicBezTo>
                        <a:pt x="0" y="922"/>
                        <a:pt x="0" y="1143"/>
                        <a:pt x="126" y="1269"/>
                      </a:cubicBezTo>
                      <a:cubicBezTo>
                        <a:pt x="189" y="1332"/>
                        <a:pt x="268" y="1363"/>
                        <a:pt x="350" y="1363"/>
                      </a:cubicBezTo>
                      <a:cubicBezTo>
                        <a:pt x="433" y="1363"/>
                        <a:pt x="520" y="1332"/>
                        <a:pt x="599" y="1269"/>
                      </a:cubicBezTo>
                      <a:lnTo>
                        <a:pt x="1323" y="544"/>
                      </a:lnTo>
                      <a:cubicBezTo>
                        <a:pt x="1418" y="418"/>
                        <a:pt x="1418" y="198"/>
                        <a:pt x="1323" y="72"/>
                      </a:cubicBezTo>
                      <a:cubicBezTo>
                        <a:pt x="1260" y="24"/>
                        <a:pt x="1166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1" name="Google Shape;9524;p73">
                  <a:extLst>
                    <a:ext uri="{FF2B5EF4-FFF2-40B4-BE49-F238E27FC236}">
                      <a16:creationId xmlns:a16="http://schemas.microsoft.com/office/drawing/2014/main" id="{60B16C25-02A7-1C33-3EB6-D3DD6C94B172}"/>
                    </a:ext>
                  </a:extLst>
                </p:cNvPr>
                <p:cNvSpPr/>
                <p:nvPr/>
              </p:nvSpPr>
              <p:spPr>
                <a:xfrm>
                  <a:off x="5606550" y="335722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2" name="Google Shape;9525;p73">
                  <a:extLst>
                    <a:ext uri="{FF2B5EF4-FFF2-40B4-BE49-F238E27FC236}">
                      <a16:creationId xmlns:a16="http://schemas.microsoft.com/office/drawing/2014/main" id="{1A88E85F-0978-A178-C39C-2B48A3DEC2CF}"/>
                    </a:ext>
                  </a:extLst>
                </p:cNvPr>
                <p:cNvSpPr/>
                <p:nvPr/>
              </p:nvSpPr>
              <p:spPr>
                <a:xfrm>
                  <a:off x="5364750" y="335722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694"/>
                        <a:pt x="347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3" name="Google Shape;9526;p73">
                  <a:extLst>
                    <a:ext uri="{FF2B5EF4-FFF2-40B4-BE49-F238E27FC236}">
                      <a16:creationId xmlns:a16="http://schemas.microsoft.com/office/drawing/2014/main" id="{0E6337AF-BADE-C41E-4860-4EA66E7C38D6}"/>
                    </a:ext>
                  </a:extLst>
                </p:cNvPr>
                <p:cNvSpPr/>
                <p:nvPr/>
              </p:nvSpPr>
              <p:spPr>
                <a:xfrm>
                  <a:off x="5433275" y="3253850"/>
                  <a:ext cx="35475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64" extrusionOk="0">
                      <a:moveTo>
                        <a:pt x="363" y="1"/>
                      </a:moveTo>
                      <a:cubicBezTo>
                        <a:pt x="276" y="1"/>
                        <a:pt x="190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820" y="1269"/>
                      </a:lnTo>
                      <a:cubicBezTo>
                        <a:pt x="883" y="1332"/>
                        <a:pt x="977" y="1363"/>
                        <a:pt x="1072" y="1363"/>
                      </a:cubicBezTo>
                      <a:cubicBezTo>
                        <a:pt x="1166" y="1363"/>
                        <a:pt x="1261" y="1332"/>
                        <a:pt x="1324" y="1269"/>
                      </a:cubicBezTo>
                      <a:cubicBezTo>
                        <a:pt x="1418" y="1143"/>
                        <a:pt x="1418" y="922"/>
                        <a:pt x="1324" y="796"/>
                      </a:cubicBezTo>
                      <a:lnTo>
                        <a:pt x="599" y="72"/>
                      </a:lnTo>
                      <a:cubicBezTo>
                        <a:pt x="536" y="24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4" name="Google Shape;9527;p73">
                  <a:extLst>
                    <a:ext uri="{FF2B5EF4-FFF2-40B4-BE49-F238E27FC236}">
                      <a16:creationId xmlns:a16="http://schemas.microsoft.com/office/drawing/2014/main" id="{1D6015EE-D8F2-C4D8-6191-93726236245D}"/>
                    </a:ext>
                  </a:extLst>
                </p:cNvPr>
                <p:cNvSpPr/>
                <p:nvPr/>
              </p:nvSpPr>
              <p:spPr>
                <a:xfrm>
                  <a:off x="5380500" y="3287775"/>
                  <a:ext cx="3705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039" extrusionOk="0">
                      <a:moveTo>
                        <a:pt x="396" y="0"/>
                      </a:moveTo>
                      <a:cubicBezTo>
                        <a:pt x="267" y="0"/>
                        <a:pt x="132" y="81"/>
                        <a:pt x="64" y="195"/>
                      </a:cubicBezTo>
                      <a:cubicBezTo>
                        <a:pt x="1" y="353"/>
                        <a:pt x="64" y="573"/>
                        <a:pt x="221" y="668"/>
                      </a:cubicBezTo>
                      <a:lnTo>
                        <a:pt x="946" y="1015"/>
                      </a:lnTo>
                      <a:cubicBezTo>
                        <a:pt x="987" y="1031"/>
                        <a:pt x="1032" y="1039"/>
                        <a:pt x="1077" y="1039"/>
                      </a:cubicBezTo>
                      <a:cubicBezTo>
                        <a:pt x="1209" y="1039"/>
                        <a:pt x="1349" y="974"/>
                        <a:pt x="1419" y="857"/>
                      </a:cubicBezTo>
                      <a:cubicBezTo>
                        <a:pt x="1482" y="699"/>
                        <a:pt x="1419" y="447"/>
                        <a:pt x="1261" y="384"/>
                      </a:cubicBezTo>
                      <a:lnTo>
                        <a:pt x="536" y="38"/>
                      </a:lnTo>
                      <a:cubicBezTo>
                        <a:pt x="493" y="12"/>
                        <a:pt x="445" y="0"/>
                        <a:pt x="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5" name="Google Shape;9528;p73">
                  <a:extLst>
                    <a:ext uri="{FF2B5EF4-FFF2-40B4-BE49-F238E27FC236}">
                      <a16:creationId xmlns:a16="http://schemas.microsoft.com/office/drawing/2014/main" id="{9A6D08A4-1FCF-DE9C-92AF-FAA7751A9051}"/>
                    </a:ext>
                  </a:extLst>
                </p:cNvPr>
                <p:cNvSpPr/>
                <p:nvPr/>
              </p:nvSpPr>
              <p:spPr>
                <a:xfrm>
                  <a:off x="5588450" y="3288075"/>
                  <a:ext cx="37025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72" extrusionOk="0">
                      <a:moveTo>
                        <a:pt x="1110" y="0"/>
                      </a:moveTo>
                      <a:cubicBezTo>
                        <a:pt x="1049" y="0"/>
                        <a:pt x="983" y="18"/>
                        <a:pt x="914" y="57"/>
                      </a:cubicBezTo>
                      <a:lnTo>
                        <a:pt x="221" y="404"/>
                      </a:lnTo>
                      <a:cubicBezTo>
                        <a:pt x="63" y="498"/>
                        <a:pt x="0" y="687"/>
                        <a:pt x="63" y="877"/>
                      </a:cubicBezTo>
                      <a:cubicBezTo>
                        <a:pt x="132" y="991"/>
                        <a:pt x="250" y="1072"/>
                        <a:pt x="382" y="1072"/>
                      </a:cubicBezTo>
                      <a:cubicBezTo>
                        <a:pt x="432" y="1072"/>
                        <a:pt x="484" y="1060"/>
                        <a:pt x="536" y="1034"/>
                      </a:cubicBezTo>
                      <a:lnTo>
                        <a:pt x="1260" y="687"/>
                      </a:lnTo>
                      <a:cubicBezTo>
                        <a:pt x="1418" y="593"/>
                        <a:pt x="1481" y="404"/>
                        <a:pt x="1418" y="215"/>
                      </a:cubicBezTo>
                      <a:cubicBezTo>
                        <a:pt x="1353" y="85"/>
                        <a:pt x="1244" y="0"/>
                        <a:pt x="1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56" name="Google Shape;9529;p73">
                  <a:extLst>
                    <a:ext uri="{FF2B5EF4-FFF2-40B4-BE49-F238E27FC236}">
                      <a16:creationId xmlns:a16="http://schemas.microsoft.com/office/drawing/2014/main" id="{1497A6EA-8F14-343C-5DB2-ECC0DF992193}"/>
                    </a:ext>
                  </a:extLst>
                </p:cNvPr>
                <p:cNvSpPr/>
                <p:nvPr/>
              </p:nvSpPr>
              <p:spPr>
                <a:xfrm>
                  <a:off x="5412025" y="3286350"/>
                  <a:ext cx="177225" cy="2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9" h="9750" extrusionOk="0">
                      <a:moveTo>
                        <a:pt x="3529" y="0"/>
                      </a:moveTo>
                      <a:cubicBezTo>
                        <a:pt x="3151" y="0"/>
                        <a:pt x="2836" y="315"/>
                        <a:pt x="2836" y="725"/>
                      </a:cubicBezTo>
                      <a:lnTo>
                        <a:pt x="2836" y="1418"/>
                      </a:lnTo>
                      <a:cubicBezTo>
                        <a:pt x="2836" y="1040"/>
                        <a:pt x="2520" y="725"/>
                        <a:pt x="2111" y="725"/>
                      </a:cubicBezTo>
                      <a:cubicBezTo>
                        <a:pt x="1733" y="725"/>
                        <a:pt x="1418" y="1040"/>
                        <a:pt x="1418" y="1418"/>
                      </a:cubicBezTo>
                      <a:lnTo>
                        <a:pt x="1418" y="2143"/>
                      </a:lnTo>
                      <a:cubicBezTo>
                        <a:pt x="1544" y="2143"/>
                        <a:pt x="1638" y="2080"/>
                        <a:pt x="1764" y="2080"/>
                      </a:cubicBezTo>
                      <a:lnTo>
                        <a:pt x="3497" y="2080"/>
                      </a:lnTo>
                      <a:cubicBezTo>
                        <a:pt x="4253" y="2080"/>
                        <a:pt x="4883" y="2710"/>
                        <a:pt x="4883" y="3466"/>
                      </a:cubicBezTo>
                      <a:cubicBezTo>
                        <a:pt x="4883" y="4096"/>
                        <a:pt x="4474" y="4600"/>
                        <a:pt x="3907" y="4758"/>
                      </a:cubicBezTo>
                      <a:cubicBezTo>
                        <a:pt x="4064" y="5073"/>
                        <a:pt x="4159" y="5482"/>
                        <a:pt x="4159" y="5860"/>
                      </a:cubicBezTo>
                      <a:cubicBezTo>
                        <a:pt x="4159" y="6081"/>
                        <a:pt x="4001" y="6238"/>
                        <a:pt x="3812" y="6238"/>
                      </a:cubicBezTo>
                      <a:cubicBezTo>
                        <a:pt x="3623" y="6238"/>
                        <a:pt x="3466" y="6081"/>
                        <a:pt x="3466" y="5860"/>
                      </a:cubicBezTo>
                      <a:cubicBezTo>
                        <a:pt x="3466" y="4915"/>
                        <a:pt x="2678" y="4128"/>
                        <a:pt x="1733" y="4128"/>
                      </a:cubicBezTo>
                      <a:lnTo>
                        <a:pt x="3466" y="4128"/>
                      </a:lnTo>
                      <a:cubicBezTo>
                        <a:pt x="3844" y="4128"/>
                        <a:pt x="4159" y="3812"/>
                        <a:pt x="4159" y="3434"/>
                      </a:cubicBezTo>
                      <a:cubicBezTo>
                        <a:pt x="4159" y="3025"/>
                        <a:pt x="3844" y="2710"/>
                        <a:pt x="3466" y="2710"/>
                      </a:cubicBezTo>
                      <a:lnTo>
                        <a:pt x="1733" y="2710"/>
                      </a:lnTo>
                      <a:cubicBezTo>
                        <a:pt x="788" y="2710"/>
                        <a:pt x="0" y="3497"/>
                        <a:pt x="0" y="4443"/>
                      </a:cubicBezTo>
                      <a:lnTo>
                        <a:pt x="0" y="5167"/>
                      </a:lnTo>
                      <a:cubicBezTo>
                        <a:pt x="0" y="6112"/>
                        <a:pt x="536" y="6963"/>
                        <a:pt x="1386" y="7372"/>
                      </a:cubicBezTo>
                      <a:lnTo>
                        <a:pt x="1386" y="8318"/>
                      </a:lnTo>
                      <a:cubicBezTo>
                        <a:pt x="977" y="8318"/>
                        <a:pt x="662" y="8633"/>
                        <a:pt x="662" y="9011"/>
                      </a:cubicBezTo>
                      <a:lnTo>
                        <a:pt x="662" y="9389"/>
                      </a:lnTo>
                      <a:cubicBezTo>
                        <a:pt x="662" y="9578"/>
                        <a:pt x="819" y="9735"/>
                        <a:pt x="1008" y="9735"/>
                      </a:cubicBezTo>
                      <a:lnTo>
                        <a:pt x="5860" y="9735"/>
                      </a:lnTo>
                      <a:cubicBezTo>
                        <a:pt x="5923" y="9745"/>
                        <a:pt x="5979" y="9749"/>
                        <a:pt x="6029" y="9749"/>
                      </a:cubicBezTo>
                      <a:cubicBezTo>
                        <a:pt x="6305" y="9749"/>
                        <a:pt x="6396" y="9612"/>
                        <a:pt x="6396" y="9452"/>
                      </a:cubicBezTo>
                      <a:lnTo>
                        <a:pt x="6396" y="9105"/>
                      </a:lnTo>
                      <a:cubicBezTo>
                        <a:pt x="6396" y="8696"/>
                        <a:pt x="6112" y="8381"/>
                        <a:pt x="5702" y="8381"/>
                      </a:cubicBezTo>
                      <a:lnTo>
                        <a:pt x="5702" y="7436"/>
                      </a:lnTo>
                      <a:cubicBezTo>
                        <a:pt x="6522" y="7057"/>
                        <a:pt x="7089" y="6175"/>
                        <a:pt x="7089" y="5230"/>
                      </a:cubicBezTo>
                      <a:lnTo>
                        <a:pt x="7089" y="2143"/>
                      </a:lnTo>
                      <a:cubicBezTo>
                        <a:pt x="7089" y="1733"/>
                        <a:pt x="6774" y="1418"/>
                        <a:pt x="6364" y="1418"/>
                      </a:cubicBezTo>
                      <a:cubicBezTo>
                        <a:pt x="5986" y="1418"/>
                        <a:pt x="5671" y="1733"/>
                        <a:pt x="5671" y="2143"/>
                      </a:cubicBezTo>
                      <a:lnTo>
                        <a:pt x="5671" y="1418"/>
                      </a:lnTo>
                      <a:cubicBezTo>
                        <a:pt x="5671" y="1040"/>
                        <a:pt x="5356" y="725"/>
                        <a:pt x="4946" y="725"/>
                      </a:cubicBezTo>
                      <a:cubicBezTo>
                        <a:pt x="4568" y="725"/>
                        <a:pt x="4253" y="1040"/>
                        <a:pt x="4253" y="1418"/>
                      </a:cubicBezTo>
                      <a:lnTo>
                        <a:pt x="4253" y="725"/>
                      </a:lnTo>
                      <a:cubicBezTo>
                        <a:pt x="4253" y="315"/>
                        <a:pt x="3938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6" name="Google Shape;9530;p73">
                <a:extLst>
                  <a:ext uri="{FF2B5EF4-FFF2-40B4-BE49-F238E27FC236}">
                    <a16:creationId xmlns:a16="http://schemas.microsoft.com/office/drawing/2014/main" id="{28A61C9E-BF96-740E-F779-DDB0C9BE7064}"/>
                  </a:ext>
                </a:extLst>
              </p:cNvPr>
              <p:cNvGrpSpPr/>
              <p:nvPr/>
            </p:nvGrpSpPr>
            <p:grpSpPr>
              <a:xfrm>
                <a:off x="9016645" y="4376595"/>
                <a:ext cx="501965" cy="503276"/>
                <a:chOff x="5355300" y="3598250"/>
                <a:chExt cx="296975" cy="297750"/>
              </a:xfrm>
              <a:grpFill/>
            </p:grpSpPr>
            <p:sp>
              <p:nvSpPr>
                <p:cNvPr id="7741" name="Google Shape;9531;p73">
                  <a:extLst>
                    <a:ext uri="{FF2B5EF4-FFF2-40B4-BE49-F238E27FC236}">
                      <a16:creationId xmlns:a16="http://schemas.microsoft.com/office/drawing/2014/main" id="{648DAE5D-7766-46FB-2EDD-8AB101F5FAEA}"/>
                    </a:ext>
                  </a:extLst>
                </p:cNvPr>
                <p:cNvSpPr/>
                <p:nvPr/>
              </p:nvSpPr>
              <p:spPr>
                <a:xfrm>
                  <a:off x="5355300" y="3703000"/>
                  <a:ext cx="35475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657" extrusionOk="0">
                      <a:moveTo>
                        <a:pt x="410" y="0"/>
                      </a:moveTo>
                      <a:cubicBezTo>
                        <a:pt x="221" y="0"/>
                        <a:pt x="64" y="158"/>
                        <a:pt x="64" y="347"/>
                      </a:cubicBezTo>
                      <a:cubicBezTo>
                        <a:pt x="1" y="2867"/>
                        <a:pt x="1" y="4789"/>
                        <a:pt x="1" y="7310"/>
                      </a:cubicBezTo>
                      <a:cubicBezTo>
                        <a:pt x="1" y="7530"/>
                        <a:pt x="158" y="7656"/>
                        <a:pt x="379" y="7656"/>
                      </a:cubicBezTo>
                      <a:cubicBezTo>
                        <a:pt x="568" y="7656"/>
                        <a:pt x="725" y="7530"/>
                        <a:pt x="725" y="7310"/>
                      </a:cubicBezTo>
                      <a:lnTo>
                        <a:pt x="725" y="1355"/>
                      </a:lnTo>
                      <a:lnTo>
                        <a:pt x="1418" y="1355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2" name="Google Shape;9532;p73">
                  <a:extLst>
                    <a:ext uri="{FF2B5EF4-FFF2-40B4-BE49-F238E27FC236}">
                      <a16:creationId xmlns:a16="http://schemas.microsoft.com/office/drawing/2014/main" id="{A11E6181-08A9-68B4-D9C5-7BA6883E2B8C}"/>
                    </a:ext>
                  </a:extLst>
                </p:cNvPr>
                <p:cNvSpPr/>
                <p:nvPr/>
              </p:nvSpPr>
              <p:spPr>
                <a:xfrm>
                  <a:off x="5389175" y="3773100"/>
                  <a:ext cx="1229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916" extrusionOk="0">
                      <a:moveTo>
                        <a:pt x="2080" y="0"/>
                      </a:moveTo>
                      <a:lnTo>
                        <a:pt x="2080" y="693"/>
                      </a:lnTo>
                      <a:lnTo>
                        <a:pt x="1733" y="693"/>
                      </a:lnTo>
                      <a:cubicBezTo>
                        <a:pt x="788" y="693"/>
                        <a:pt x="0" y="1481"/>
                        <a:pt x="0" y="2458"/>
                      </a:cubicBezTo>
                      <a:cubicBezTo>
                        <a:pt x="0" y="2678"/>
                        <a:pt x="158" y="2836"/>
                        <a:pt x="347" y="2836"/>
                      </a:cubicBezTo>
                      <a:lnTo>
                        <a:pt x="2080" y="2836"/>
                      </a:lnTo>
                      <a:lnTo>
                        <a:pt x="2080" y="3529"/>
                      </a:lnTo>
                      <a:lnTo>
                        <a:pt x="1072" y="3529"/>
                      </a:lnTo>
                      <a:cubicBezTo>
                        <a:pt x="473" y="3529"/>
                        <a:pt x="32" y="4001"/>
                        <a:pt x="32" y="4569"/>
                      </a:cubicBezTo>
                      <a:cubicBezTo>
                        <a:pt x="32" y="4758"/>
                        <a:pt x="189" y="4915"/>
                        <a:pt x="410" y="4915"/>
                      </a:cubicBezTo>
                      <a:cubicBezTo>
                        <a:pt x="599" y="4915"/>
                        <a:pt x="757" y="4758"/>
                        <a:pt x="757" y="4569"/>
                      </a:cubicBezTo>
                      <a:cubicBezTo>
                        <a:pt x="757" y="4348"/>
                        <a:pt x="914" y="4190"/>
                        <a:pt x="1103" y="4190"/>
                      </a:cubicBezTo>
                      <a:lnTo>
                        <a:pt x="2143" y="4190"/>
                      </a:lnTo>
                      <a:lnTo>
                        <a:pt x="2143" y="4569"/>
                      </a:lnTo>
                      <a:cubicBezTo>
                        <a:pt x="2143" y="4758"/>
                        <a:pt x="2300" y="4915"/>
                        <a:pt x="2489" y="4915"/>
                      </a:cubicBezTo>
                      <a:cubicBezTo>
                        <a:pt x="2678" y="4915"/>
                        <a:pt x="2836" y="4758"/>
                        <a:pt x="2836" y="4569"/>
                      </a:cubicBezTo>
                      <a:lnTo>
                        <a:pt x="2836" y="4190"/>
                      </a:lnTo>
                      <a:lnTo>
                        <a:pt x="3876" y="4190"/>
                      </a:lnTo>
                      <a:cubicBezTo>
                        <a:pt x="4065" y="4190"/>
                        <a:pt x="4222" y="4348"/>
                        <a:pt x="4222" y="4569"/>
                      </a:cubicBezTo>
                      <a:cubicBezTo>
                        <a:pt x="4222" y="4758"/>
                        <a:pt x="4380" y="4915"/>
                        <a:pt x="4569" y="4915"/>
                      </a:cubicBezTo>
                      <a:cubicBezTo>
                        <a:pt x="4758" y="4915"/>
                        <a:pt x="4915" y="4758"/>
                        <a:pt x="4915" y="4569"/>
                      </a:cubicBezTo>
                      <a:cubicBezTo>
                        <a:pt x="4915" y="3970"/>
                        <a:pt x="4443" y="3529"/>
                        <a:pt x="3907" y="3529"/>
                      </a:cubicBezTo>
                      <a:lnTo>
                        <a:pt x="2867" y="3529"/>
                      </a:lnTo>
                      <a:lnTo>
                        <a:pt x="2867" y="2836"/>
                      </a:lnTo>
                      <a:lnTo>
                        <a:pt x="4537" y="2836"/>
                      </a:lnTo>
                      <a:lnTo>
                        <a:pt x="4537" y="2773"/>
                      </a:lnTo>
                      <a:cubicBezTo>
                        <a:pt x="4726" y="2773"/>
                        <a:pt x="4884" y="2615"/>
                        <a:pt x="4884" y="2426"/>
                      </a:cubicBezTo>
                      <a:cubicBezTo>
                        <a:pt x="4884" y="1481"/>
                        <a:pt x="4096" y="662"/>
                        <a:pt x="3151" y="662"/>
                      </a:cubicBezTo>
                      <a:lnTo>
                        <a:pt x="2804" y="662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3" name="Google Shape;9533;p73">
                  <a:extLst>
                    <a:ext uri="{FF2B5EF4-FFF2-40B4-BE49-F238E27FC236}">
                      <a16:creationId xmlns:a16="http://schemas.microsoft.com/office/drawing/2014/main" id="{E5BEFB9F-CEAE-B5E5-A425-DA1F8864C3C8}"/>
                    </a:ext>
                  </a:extLst>
                </p:cNvPr>
                <p:cNvSpPr/>
                <p:nvPr/>
              </p:nvSpPr>
              <p:spPr>
                <a:xfrm>
                  <a:off x="5527800" y="3598250"/>
                  <a:ext cx="1055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1418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63" y="1103"/>
                        <a:pt x="378" y="1418"/>
                        <a:pt x="725" y="1418"/>
                      </a:cubicBezTo>
                      <a:lnTo>
                        <a:pt x="3875" y="1418"/>
                      </a:lnTo>
                      <a:cubicBezTo>
                        <a:pt x="4064" y="1418"/>
                        <a:pt x="4222" y="1260"/>
                        <a:pt x="4222" y="1071"/>
                      </a:cubicBezTo>
                      <a:lnTo>
                        <a:pt x="4222" y="378"/>
                      </a:lnTo>
                      <a:cubicBezTo>
                        <a:pt x="4222" y="158"/>
                        <a:pt x="4064" y="0"/>
                        <a:pt x="38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4" name="Google Shape;9534;p73">
                  <a:extLst>
                    <a:ext uri="{FF2B5EF4-FFF2-40B4-BE49-F238E27FC236}">
                      <a16:creationId xmlns:a16="http://schemas.microsoft.com/office/drawing/2014/main" id="{FBC7086A-C263-56EC-2A93-5C9E3B1B8503}"/>
                    </a:ext>
                  </a:extLst>
                </p:cNvPr>
                <p:cNvSpPr/>
                <p:nvPr/>
              </p:nvSpPr>
              <p:spPr>
                <a:xfrm>
                  <a:off x="5545900" y="3651800"/>
                  <a:ext cx="1048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3845" y="1418"/>
                      </a:lnTo>
                      <a:cubicBezTo>
                        <a:pt x="4065" y="1418"/>
                        <a:pt x="4191" y="1261"/>
                        <a:pt x="4191" y="1072"/>
                      </a:cubicBezTo>
                      <a:lnTo>
                        <a:pt x="4191" y="347"/>
                      </a:lnTo>
                      <a:cubicBezTo>
                        <a:pt x="4191" y="158"/>
                        <a:pt x="4065" y="1"/>
                        <a:pt x="38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5" name="Google Shape;9535;p73">
                  <a:extLst>
                    <a:ext uri="{FF2B5EF4-FFF2-40B4-BE49-F238E27FC236}">
                      <a16:creationId xmlns:a16="http://schemas.microsoft.com/office/drawing/2014/main" id="{4441746B-8C7E-0461-F840-014E5838CD2E}"/>
                    </a:ext>
                  </a:extLst>
                </p:cNvPr>
                <p:cNvSpPr/>
                <p:nvPr/>
              </p:nvSpPr>
              <p:spPr>
                <a:xfrm>
                  <a:off x="5529375" y="3754975"/>
                  <a:ext cx="1221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419" extrusionOk="0">
                      <a:moveTo>
                        <a:pt x="0" y="1"/>
                      </a:moveTo>
                      <a:lnTo>
                        <a:pt x="0" y="1418"/>
                      </a:lnTo>
                      <a:lnTo>
                        <a:pt x="4884" y="1418"/>
                      </a:lnTo>
                      <a:lnTo>
                        <a:pt x="4884" y="1"/>
                      </a:lnTo>
                      <a:lnTo>
                        <a:pt x="2773" y="1"/>
                      </a:lnTo>
                      <a:lnTo>
                        <a:pt x="2773" y="347"/>
                      </a:lnTo>
                      <a:cubicBezTo>
                        <a:pt x="2773" y="568"/>
                        <a:pt x="2615" y="725"/>
                        <a:pt x="2426" y="725"/>
                      </a:cubicBezTo>
                      <a:cubicBezTo>
                        <a:pt x="2237" y="725"/>
                        <a:pt x="2080" y="568"/>
                        <a:pt x="2080" y="347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6" name="Google Shape;9536;p73">
                  <a:extLst>
                    <a:ext uri="{FF2B5EF4-FFF2-40B4-BE49-F238E27FC236}">
                      <a16:creationId xmlns:a16="http://schemas.microsoft.com/office/drawing/2014/main" id="{3350C7A6-B5A6-BC4D-2CC7-9B43E1C6541E}"/>
                    </a:ext>
                  </a:extLst>
                </p:cNvPr>
                <p:cNvSpPr/>
                <p:nvPr/>
              </p:nvSpPr>
              <p:spPr>
                <a:xfrm>
                  <a:off x="5511250" y="3703000"/>
                  <a:ext cx="140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1356" extrusionOk="0">
                      <a:moveTo>
                        <a:pt x="1" y="0"/>
                      </a:moveTo>
                      <a:lnTo>
                        <a:pt x="1" y="1355"/>
                      </a:lnTo>
                      <a:lnTo>
                        <a:pt x="5609" y="1355"/>
                      </a:lnTo>
                      <a:lnTo>
                        <a:pt x="5609" y="347"/>
                      </a:lnTo>
                      <a:cubicBezTo>
                        <a:pt x="5577" y="158"/>
                        <a:pt x="5451" y="0"/>
                        <a:pt x="52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7" name="Google Shape;9537;p73">
                  <a:extLst>
                    <a:ext uri="{FF2B5EF4-FFF2-40B4-BE49-F238E27FC236}">
                      <a16:creationId xmlns:a16="http://schemas.microsoft.com/office/drawing/2014/main" id="{392A7544-5EF4-E180-538D-0B6C0CC0D246}"/>
                    </a:ext>
                  </a:extLst>
                </p:cNvPr>
                <p:cNvSpPr/>
                <p:nvPr/>
              </p:nvSpPr>
              <p:spPr>
                <a:xfrm>
                  <a:off x="5529375" y="3808550"/>
                  <a:ext cx="1229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3498" extrusionOk="0">
                      <a:moveTo>
                        <a:pt x="0" y="0"/>
                      </a:moveTo>
                      <a:lnTo>
                        <a:pt x="0" y="3151"/>
                      </a:lnTo>
                      <a:cubicBezTo>
                        <a:pt x="0" y="3340"/>
                        <a:pt x="158" y="3497"/>
                        <a:pt x="347" y="3497"/>
                      </a:cubicBezTo>
                      <a:cubicBezTo>
                        <a:pt x="536" y="3497"/>
                        <a:pt x="693" y="3340"/>
                        <a:pt x="693" y="3151"/>
                      </a:cubicBezTo>
                      <a:lnTo>
                        <a:pt x="693" y="1418"/>
                      </a:lnTo>
                      <a:lnTo>
                        <a:pt x="4190" y="1418"/>
                      </a:lnTo>
                      <a:lnTo>
                        <a:pt x="4190" y="3151"/>
                      </a:lnTo>
                      <a:cubicBezTo>
                        <a:pt x="4190" y="3340"/>
                        <a:pt x="4348" y="3497"/>
                        <a:pt x="4569" y="3497"/>
                      </a:cubicBezTo>
                      <a:cubicBezTo>
                        <a:pt x="4758" y="3497"/>
                        <a:pt x="4915" y="3340"/>
                        <a:pt x="4915" y="3151"/>
                      </a:cubicBezTo>
                      <a:lnTo>
                        <a:pt x="4915" y="0"/>
                      </a:lnTo>
                      <a:lnTo>
                        <a:pt x="2773" y="0"/>
                      </a:lnTo>
                      <a:lnTo>
                        <a:pt x="2773" y="347"/>
                      </a:lnTo>
                      <a:cubicBezTo>
                        <a:pt x="2773" y="536"/>
                        <a:pt x="2615" y="693"/>
                        <a:pt x="2426" y="693"/>
                      </a:cubicBezTo>
                      <a:cubicBezTo>
                        <a:pt x="2237" y="693"/>
                        <a:pt x="2080" y="536"/>
                        <a:pt x="2080" y="347"/>
                      </a:cubicBez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8" name="Google Shape;9538;p73">
                  <a:extLst>
                    <a:ext uri="{FF2B5EF4-FFF2-40B4-BE49-F238E27FC236}">
                      <a16:creationId xmlns:a16="http://schemas.microsoft.com/office/drawing/2014/main" id="{ADF32EB8-E620-B9B1-3B16-9F5E1FC0E0EE}"/>
                    </a:ext>
                  </a:extLst>
                </p:cNvPr>
                <p:cNvSpPr/>
                <p:nvPr/>
              </p:nvSpPr>
              <p:spPr>
                <a:xfrm>
                  <a:off x="5408075" y="3651025"/>
                  <a:ext cx="86675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4159" extrusionOk="0">
                      <a:moveTo>
                        <a:pt x="1733" y="0"/>
                      </a:moveTo>
                      <a:cubicBezTo>
                        <a:pt x="788" y="0"/>
                        <a:pt x="1" y="788"/>
                        <a:pt x="1" y="1733"/>
                      </a:cubicBezTo>
                      <a:lnTo>
                        <a:pt x="1" y="3812"/>
                      </a:lnTo>
                      <a:cubicBezTo>
                        <a:pt x="1" y="4001"/>
                        <a:pt x="158" y="4159"/>
                        <a:pt x="347" y="4159"/>
                      </a:cubicBezTo>
                      <a:lnTo>
                        <a:pt x="3120" y="4159"/>
                      </a:lnTo>
                      <a:cubicBezTo>
                        <a:pt x="3309" y="4159"/>
                        <a:pt x="3466" y="4001"/>
                        <a:pt x="3466" y="3812"/>
                      </a:cubicBez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7" name="Google Shape;9539;p73">
                <a:extLst>
                  <a:ext uri="{FF2B5EF4-FFF2-40B4-BE49-F238E27FC236}">
                    <a16:creationId xmlns:a16="http://schemas.microsoft.com/office/drawing/2014/main" id="{EDCEABB1-41D2-AC89-9769-F046D78EA762}"/>
                  </a:ext>
                </a:extLst>
              </p:cNvPr>
              <p:cNvGrpSpPr/>
              <p:nvPr/>
            </p:nvGrpSpPr>
            <p:grpSpPr>
              <a:xfrm>
                <a:off x="9022644" y="5073172"/>
                <a:ext cx="489964" cy="323559"/>
                <a:chOff x="5358450" y="4015675"/>
                <a:chExt cx="289875" cy="191425"/>
              </a:xfrm>
              <a:grpFill/>
            </p:grpSpPr>
            <p:sp>
              <p:nvSpPr>
                <p:cNvPr id="7737" name="Google Shape;9540;p73">
                  <a:extLst>
                    <a:ext uri="{FF2B5EF4-FFF2-40B4-BE49-F238E27FC236}">
                      <a16:creationId xmlns:a16="http://schemas.microsoft.com/office/drawing/2014/main" id="{D70D566F-70C6-0931-79ED-8239DA526518}"/>
                    </a:ext>
                  </a:extLst>
                </p:cNvPr>
                <p:cNvSpPr/>
                <p:nvPr/>
              </p:nvSpPr>
              <p:spPr>
                <a:xfrm>
                  <a:off x="5358450" y="4015675"/>
                  <a:ext cx="2898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3561" extrusionOk="0">
                      <a:moveTo>
                        <a:pt x="5798" y="1"/>
                      </a:moveTo>
                      <a:cubicBezTo>
                        <a:pt x="2773" y="1"/>
                        <a:pt x="316" y="3120"/>
                        <a:pt x="1" y="3561"/>
                      </a:cubicBezTo>
                      <a:cubicBezTo>
                        <a:pt x="1229" y="2679"/>
                        <a:pt x="3561" y="1734"/>
                        <a:pt x="5798" y="1734"/>
                      </a:cubicBezTo>
                      <a:cubicBezTo>
                        <a:pt x="7751" y="1734"/>
                        <a:pt x="10051" y="2490"/>
                        <a:pt x="11595" y="3561"/>
                      </a:cubicBezTo>
                      <a:cubicBezTo>
                        <a:pt x="11280" y="3120"/>
                        <a:pt x="8822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8" name="Google Shape;9541;p73">
                  <a:extLst>
                    <a:ext uri="{FF2B5EF4-FFF2-40B4-BE49-F238E27FC236}">
                      <a16:creationId xmlns:a16="http://schemas.microsoft.com/office/drawing/2014/main" id="{EF62ADC5-7CA5-85A6-4C86-7FB92750F4B4}"/>
                    </a:ext>
                  </a:extLst>
                </p:cNvPr>
                <p:cNvSpPr/>
                <p:nvPr/>
              </p:nvSpPr>
              <p:spPr>
                <a:xfrm>
                  <a:off x="5494725" y="41015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693" y="568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9" name="Google Shape;9542;p73">
                  <a:extLst>
                    <a:ext uri="{FF2B5EF4-FFF2-40B4-BE49-F238E27FC236}">
                      <a16:creationId xmlns:a16="http://schemas.microsoft.com/office/drawing/2014/main" id="{DD3361C3-4A93-D871-4CBF-9912FB593F93}"/>
                    </a:ext>
                  </a:extLst>
                </p:cNvPr>
                <p:cNvSpPr/>
                <p:nvPr/>
              </p:nvSpPr>
              <p:spPr>
                <a:xfrm>
                  <a:off x="5460050" y="4077125"/>
                  <a:ext cx="8667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120" extrusionOk="0">
                      <a:moveTo>
                        <a:pt x="1734" y="315"/>
                      </a:moveTo>
                      <a:cubicBezTo>
                        <a:pt x="2332" y="315"/>
                        <a:pt x="2773" y="788"/>
                        <a:pt x="2773" y="1323"/>
                      </a:cubicBezTo>
                      <a:cubicBezTo>
                        <a:pt x="2773" y="1922"/>
                        <a:pt x="2269" y="2363"/>
                        <a:pt x="1734" y="2363"/>
                      </a:cubicBezTo>
                      <a:cubicBezTo>
                        <a:pt x="1135" y="2363"/>
                        <a:pt x="694" y="1890"/>
                        <a:pt x="694" y="1323"/>
                      </a:cubicBezTo>
                      <a:cubicBezTo>
                        <a:pt x="663" y="788"/>
                        <a:pt x="1135" y="315"/>
                        <a:pt x="1734" y="315"/>
                      </a:cubicBezTo>
                      <a:close/>
                      <a:moveTo>
                        <a:pt x="1734" y="0"/>
                      </a:moveTo>
                      <a:cubicBezTo>
                        <a:pt x="1324" y="0"/>
                        <a:pt x="978" y="32"/>
                        <a:pt x="599" y="63"/>
                      </a:cubicBezTo>
                      <a:cubicBezTo>
                        <a:pt x="190" y="378"/>
                        <a:pt x="1" y="851"/>
                        <a:pt x="1" y="1386"/>
                      </a:cubicBezTo>
                      <a:cubicBezTo>
                        <a:pt x="1" y="2332"/>
                        <a:pt x="789" y="3119"/>
                        <a:pt x="1734" y="3119"/>
                      </a:cubicBezTo>
                      <a:cubicBezTo>
                        <a:pt x="2679" y="3119"/>
                        <a:pt x="3466" y="2332"/>
                        <a:pt x="3466" y="1386"/>
                      </a:cubicBezTo>
                      <a:cubicBezTo>
                        <a:pt x="3466" y="851"/>
                        <a:pt x="3214" y="378"/>
                        <a:pt x="2868" y="63"/>
                      </a:cubicBezTo>
                      <a:cubicBezTo>
                        <a:pt x="2521" y="32"/>
                        <a:pt x="2112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0" name="Google Shape;9543;p73">
                  <a:extLst>
                    <a:ext uri="{FF2B5EF4-FFF2-40B4-BE49-F238E27FC236}">
                      <a16:creationId xmlns:a16="http://schemas.microsoft.com/office/drawing/2014/main" id="{009F6067-9A08-B065-B0AB-8E84CAE1F8AD}"/>
                    </a:ext>
                  </a:extLst>
                </p:cNvPr>
                <p:cNvSpPr/>
                <p:nvPr/>
              </p:nvSpPr>
              <p:spPr>
                <a:xfrm>
                  <a:off x="5362400" y="4084200"/>
                  <a:ext cx="2820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0" h="4916" extrusionOk="0">
                      <a:moveTo>
                        <a:pt x="3466" y="1"/>
                      </a:moveTo>
                      <a:lnTo>
                        <a:pt x="3466" y="1"/>
                      </a:lnTo>
                      <a:cubicBezTo>
                        <a:pt x="2332" y="253"/>
                        <a:pt x="1103" y="820"/>
                        <a:pt x="0" y="1576"/>
                      </a:cubicBezTo>
                      <a:cubicBezTo>
                        <a:pt x="693" y="2395"/>
                        <a:pt x="2899" y="4915"/>
                        <a:pt x="5640" y="4915"/>
                      </a:cubicBezTo>
                      <a:cubicBezTo>
                        <a:pt x="8349" y="4884"/>
                        <a:pt x="10617" y="2395"/>
                        <a:pt x="11279" y="1576"/>
                      </a:cubicBezTo>
                      <a:cubicBezTo>
                        <a:pt x="10176" y="820"/>
                        <a:pt x="8948" y="253"/>
                        <a:pt x="7814" y="1"/>
                      </a:cubicBezTo>
                      <a:lnTo>
                        <a:pt x="7814" y="1"/>
                      </a:lnTo>
                      <a:cubicBezTo>
                        <a:pt x="7971" y="347"/>
                        <a:pt x="8097" y="694"/>
                        <a:pt x="8097" y="1103"/>
                      </a:cubicBezTo>
                      <a:cubicBezTo>
                        <a:pt x="8097" y="2427"/>
                        <a:pt x="6994" y="3529"/>
                        <a:pt x="5640" y="3529"/>
                      </a:cubicBezTo>
                      <a:cubicBezTo>
                        <a:pt x="4316" y="3529"/>
                        <a:pt x="3214" y="2427"/>
                        <a:pt x="3214" y="1103"/>
                      </a:cubicBezTo>
                      <a:cubicBezTo>
                        <a:pt x="3214" y="694"/>
                        <a:pt x="3277" y="347"/>
                        <a:pt x="34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8" name="Google Shape;9544;p73">
                <a:extLst>
                  <a:ext uri="{FF2B5EF4-FFF2-40B4-BE49-F238E27FC236}">
                    <a16:creationId xmlns:a16="http://schemas.microsoft.com/office/drawing/2014/main" id="{12E22A88-6F8A-0DF0-8B2E-E8CC30041E9B}"/>
                  </a:ext>
                </a:extLst>
              </p:cNvPr>
              <p:cNvGrpSpPr/>
              <p:nvPr/>
            </p:nvGrpSpPr>
            <p:grpSpPr>
              <a:xfrm>
                <a:off x="10925482" y="3765480"/>
                <a:ext cx="501965" cy="465413"/>
                <a:chOff x="6543825" y="3202075"/>
                <a:chExt cx="296975" cy="275350"/>
              </a:xfrm>
              <a:grpFill/>
            </p:grpSpPr>
            <p:sp>
              <p:nvSpPr>
                <p:cNvPr id="7730" name="Google Shape;9545;p73">
                  <a:extLst>
                    <a:ext uri="{FF2B5EF4-FFF2-40B4-BE49-F238E27FC236}">
                      <a16:creationId xmlns:a16="http://schemas.microsoft.com/office/drawing/2014/main" id="{DCC48EC5-AEF3-A849-EC9B-36E9D060CD07}"/>
                    </a:ext>
                  </a:extLst>
                </p:cNvPr>
                <p:cNvSpPr/>
                <p:nvPr/>
              </p:nvSpPr>
              <p:spPr>
                <a:xfrm>
                  <a:off x="6683250" y="3202075"/>
                  <a:ext cx="17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3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355"/>
                      </a:lnTo>
                      <a:cubicBezTo>
                        <a:pt x="0" y="1576"/>
                        <a:pt x="158" y="1733"/>
                        <a:pt x="347" y="1733"/>
                      </a:cubicBezTo>
                      <a:cubicBezTo>
                        <a:pt x="536" y="1733"/>
                        <a:pt x="693" y="1576"/>
                        <a:pt x="693" y="1355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1" name="Google Shape;9546;p73">
                  <a:extLst>
                    <a:ext uri="{FF2B5EF4-FFF2-40B4-BE49-F238E27FC236}">
                      <a16:creationId xmlns:a16="http://schemas.microsoft.com/office/drawing/2014/main" id="{7ADBF658-2C75-A2AF-E3EB-140E29EE3C9B}"/>
                    </a:ext>
                  </a:extLst>
                </p:cNvPr>
                <p:cNvSpPr/>
                <p:nvPr/>
              </p:nvSpPr>
              <p:spPr>
                <a:xfrm>
                  <a:off x="6613925" y="3236125"/>
                  <a:ext cx="3547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8" extrusionOk="0">
                      <a:moveTo>
                        <a:pt x="363" y="1"/>
                      </a:moveTo>
                      <a:cubicBezTo>
                        <a:pt x="276" y="1"/>
                        <a:pt x="190" y="40"/>
                        <a:pt x="127" y="119"/>
                      </a:cubicBezTo>
                      <a:cubicBezTo>
                        <a:pt x="1" y="245"/>
                        <a:pt x="1" y="466"/>
                        <a:pt x="127" y="592"/>
                      </a:cubicBezTo>
                      <a:lnTo>
                        <a:pt x="820" y="1316"/>
                      </a:lnTo>
                      <a:cubicBezTo>
                        <a:pt x="883" y="1364"/>
                        <a:pt x="969" y="1387"/>
                        <a:pt x="1056" y="1387"/>
                      </a:cubicBezTo>
                      <a:cubicBezTo>
                        <a:pt x="1143" y="1387"/>
                        <a:pt x="1229" y="1364"/>
                        <a:pt x="1292" y="1316"/>
                      </a:cubicBezTo>
                      <a:cubicBezTo>
                        <a:pt x="1418" y="1190"/>
                        <a:pt x="1418" y="938"/>
                        <a:pt x="1292" y="844"/>
                      </a:cubicBezTo>
                      <a:lnTo>
                        <a:pt x="599" y="119"/>
                      </a:lnTo>
                      <a:cubicBezTo>
                        <a:pt x="536" y="40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2" name="Google Shape;9547;p73">
                  <a:extLst>
                    <a:ext uri="{FF2B5EF4-FFF2-40B4-BE49-F238E27FC236}">
                      <a16:creationId xmlns:a16="http://schemas.microsoft.com/office/drawing/2014/main" id="{230C92A7-F025-1A83-DE16-38F1B94291A3}"/>
                    </a:ext>
                  </a:extLst>
                </p:cNvPr>
                <p:cNvSpPr/>
                <p:nvPr/>
              </p:nvSpPr>
              <p:spPr>
                <a:xfrm>
                  <a:off x="6734425" y="3236425"/>
                  <a:ext cx="354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76" extrusionOk="0">
                      <a:moveTo>
                        <a:pt x="1054" y="0"/>
                      </a:moveTo>
                      <a:cubicBezTo>
                        <a:pt x="976" y="0"/>
                        <a:pt x="894" y="33"/>
                        <a:pt x="820" y="107"/>
                      </a:cubicBezTo>
                      <a:lnTo>
                        <a:pt x="95" y="832"/>
                      </a:lnTo>
                      <a:cubicBezTo>
                        <a:pt x="1" y="926"/>
                        <a:pt x="1" y="1178"/>
                        <a:pt x="95" y="1304"/>
                      </a:cubicBezTo>
                      <a:cubicBezTo>
                        <a:pt x="158" y="1352"/>
                        <a:pt x="253" y="1375"/>
                        <a:pt x="344" y="1375"/>
                      </a:cubicBezTo>
                      <a:cubicBezTo>
                        <a:pt x="434" y="1375"/>
                        <a:pt x="521" y="1352"/>
                        <a:pt x="568" y="1304"/>
                      </a:cubicBezTo>
                      <a:lnTo>
                        <a:pt x="1293" y="580"/>
                      </a:lnTo>
                      <a:cubicBezTo>
                        <a:pt x="1419" y="454"/>
                        <a:pt x="1419" y="233"/>
                        <a:pt x="1293" y="107"/>
                      </a:cubicBezTo>
                      <a:cubicBezTo>
                        <a:pt x="1226" y="41"/>
                        <a:pt x="1142" y="0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3" name="Google Shape;9548;p73">
                  <a:extLst>
                    <a:ext uri="{FF2B5EF4-FFF2-40B4-BE49-F238E27FC236}">
                      <a16:creationId xmlns:a16="http://schemas.microsoft.com/office/drawing/2014/main" id="{71ED7406-23FF-3817-7341-EC2F169A8E9E}"/>
                    </a:ext>
                  </a:extLst>
                </p:cNvPr>
                <p:cNvSpPr/>
                <p:nvPr/>
              </p:nvSpPr>
              <p:spPr>
                <a:xfrm>
                  <a:off x="6805325" y="3322575"/>
                  <a:ext cx="354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3" extrusionOk="0">
                      <a:moveTo>
                        <a:pt x="0" y="1"/>
                      </a:moveTo>
                      <a:lnTo>
                        <a:pt x="0" y="4852"/>
                      </a:lnTo>
                      <a:lnTo>
                        <a:pt x="1040" y="4852"/>
                      </a:lnTo>
                      <a:cubicBezTo>
                        <a:pt x="1261" y="4852"/>
                        <a:pt x="1418" y="4695"/>
                        <a:pt x="1418" y="4506"/>
                      </a:cubicBezTo>
                      <a:lnTo>
                        <a:pt x="1418" y="316"/>
                      </a:lnTo>
                      <a:cubicBezTo>
                        <a:pt x="1355" y="158"/>
                        <a:pt x="1198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4" name="Google Shape;9549;p73">
                  <a:extLst>
                    <a:ext uri="{FF2B5EF4-FFF2-40B4-BE49-F238E27FC236}">
                      <a16:creationId xmlns:a16="http://schemas.microsoft.com/office/drawing/2014/main" id="{FE8BCD76-6297-1C21-1BED-292EBCB4BB77}"/>
                    </a:ext>
                  </a:extLst>
                </p:cNvPr>
                <p:cNvSpPr/>
                <p:nvPr/>
              </p:nvSpPr>
              <p:spPr>
                <a:xfrm>
                  <a:off x="6543825" y="3323275"/>
                  <a:ext cx="3547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6" extrusionOk="0">
                      <a:moveTo>
                        <a:pt x="323" y="0"/>
                      </a:moveTo>
                      <a:cubicBezTo>
                        <a:pt x="132" y="0"/>
                        <a:pt x="1" y="149"/>
                        <a:pt x="1" y="351"/>
                      </a:cubicBezTo>
                      <a:lnTo>
                        <a:pt x="1" y="4509"/>
                      </a:lnTo>
                      <a:cubicBezTo>
                        <a:pt x="1" y="4698"/>
                        <a:pt x="158" y="4856"/>
                        <a:pt x="379" y="4856"/>
                      </a:cubicBezTo>
                      <a:lnTo>
                        <a:pt x="1418" y="4856"/>
                      </a:lnTo>
                      <a:lnTo>
                        <a:pt x="1418" y="4"/>
                      </a:lnTo>
                      <a:lnTo>
                        <a:pt x="379" y="4"/>
                      </a:lnTo>
                      <a:cubicBezTo>
                        <a:pt x="360" y="1"/>
                        <a:pt x="341" y="0"/>
                        <a:pt x="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5" name="Google Shape;9550;p73">
                  <a:extLst>
                    <a:ext uri="{FF2B5EF4-FFF2-40B4-BE49-F238E27FC236}">
                      <a16:creationId xmlns:a16="http://schemas.microsoft.com/office/drawing/2014/main" id="{798BA099-6C77-6CA5-08F3-C643CBCCC4D0}"/>
                    </a:ext>
                  </a:extLst>
                </p:cNvPr>
                <p:cNvSpPr/>
                <p:nvPr/>
              </p:nvSpPr>
              <p:spPr>
                <a:xfrm>
                  <a:off x="6643075" y="3332025"/>
                  <a:ext cx="143375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4160" extrusionOk="0">
                      <a:moveTo>
                        <a:pt x="1639" y="1"/>
                      </a:moveTo>
                      <a:cubicBezTo>
                        <a:pt x="1450" y="1"/>
                        <a:pt x="1198" y="158"/>
                        <a:pt x="1072" y="379"/>
                      </a:cubicBezTo>
                      <a:lnTo>
                        <a:pt x="0" y="2490"/>
                      </a:lnTo>
                      <a:cubicBezTo>
                        <a:pt x="158" y="2584"/>
                        <a:pt x="378" y="2616"/>
                        <a:pt x="567" y="2616"/>
                      </a:cubicBezTo>
                      <a:cubicBezTo>
                        <a:pt x="1072" y="2616"/>
                        <a:pt x="1544" y="2364"/>
                        <a:pt x="1796" y="1891"/>
                      </a:cubicBezTo>
                      <a:lnTo>
                        <a:pt x="2017" y="1418"/>
                      </a:lnTo>
                      <a:lnTo>
                        <a:pt x="2710" y="1418"/>
                      </a:lnTo>
                      <a:cubicBezTo>
                        <a:pt x="2899" y="1418"/>
                        <a:pt x="3056" y="1481"/>
                        <a:pt x="3182" y="1607"/>
                      </a:cubicBezTo>
                      <a:lnTo>
                        <a:pt x="5734" y="4159"/>
                      </a:lnTo>
                      <a:lnTo>
                        <a:pt x="573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6" name="Google Shape;9551;p73">
                  <a:extLst>
                    <a:ext uri="{FF2B5EF4-FFF2-40B4-BE49-F238E27FC236}">
                      <a16:creationId xmlns:a16="http://schemas.microsoft.com/office/drawing/2014/main" id="{248B4F84-2C69-2D10-B699-58F7715D0A68}"/>
                    </a:ext>
                  </a:extLst>
                </p:cNvPr>
                <p:cNvSpPr/>
                <p:nvPr/>
              </p:nvSpPr>
              <p:spPr>
                <a:xfrm>
                  <a:off x="6595025" y="3288700"/>
                  <a:ext cx="175675" cy="1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" h="7549" extrusionOk="0">
                      <a:moveTo>
                        <a:pt x="2206" y="1"/>
                      </a:moveTo>
                      <a:cubicBezTo>
                        <a:pt x="1828" y="1"/>
                        <a:pt x="1481" y="221"/>
                        <a:pt x="1261" y="568"/>
                      </a:cubicBezTo>
                      <a:lnTo>
                        <a:pt x="946" y="1198"/>
                      </a:lnTo>
                      <a:cubicBezTo>
                        <a:pt x="914" y="1324"/>
                        <a:pt x="757" y="1419"/>
                        <a:pt x="631" y="1419"/>
                      </a:cubicBezTo>
                      <a:lnTo>
                        <a:pt x="1" y="1419"/>
                      </a:lnTo>
                      <a:lnTo>
                        <a:pt x="1" y="6239"/>
                      </a:lnTo>
                      <a:lnTo>
                        <a:pt x="1576" y="6239"/>
                      </a:lnTo>
                      <a:lnTo>
                        <a:pt x="2584" y="7247"/>
                      </a:lnTo>
                      <a:cubicBezTo>
                        <a:pt x="2768" y="7431"/>
                        <a:pt x="3054" y="7548"/>
                        <a:pt x="3330" y="7548"/>
                      </a:cubicBezTo>
                      <a:cubicBezTo>
                        <a:pt x="3431" y="7548"/>
                        <a:pt x="3531" y="7533"/>
                        <a:pt x="3624" y="7499"/>
                      </a:cubicBezTo>
                      <a:lnTo>
                        <a:pt x="6585" y="6554"/>
                      </a:lnTo>
                      <a:cubicBezTo>
                        <a:pt x="6743" y="6522"/>
                        <a:pt x="6900" y="6396"/>
                        <a:pt x="7026" y="6302"/>
                      </a:cubicBezTo>
                      <a:lnTo>
                        <a:pt x="4537" y="3813"/>
                      </a:lnTo>
                      <a:lnTo>
                        <a:pt x="4380" y="3813"/>
                      </a:lnTo>
                      <a:lnTo>
                        <a:pt x="4348" y="3844"/>
                      </a:lnTo>
                      <a:cubicBezTo>
                        <a:pt x="4033" y="4506"/>
                        <a:pt x="3340" y="4947"/>
                        <a:pt x="2647" y="5042"/>
                      </a:cubicBezTo>
                      <a:cubicBezTo>
                        <a:pt x="2601" y="5044"/>
                        <a:pt x="2556" y="5046"/>
                        <a:pt x="2511" y="5046"/>
                      </a:cubicBezTo>
                      <a:cubicBezTo>
                        <a:pt x="2046" y="5046"/>
                        <a:pt x="1698" y="4899"/>
                        <a:pt x="1324" y="4727"/>
                      </a:cubicBezTo>
                      <a:cubicBezTo>
                        <a:pt x="1103" y="4632"/>
                        <a:pt x="1040" y="4412"/>
                        <a:pt x="1166" y="4254"/>
                      </a:cubicBezTo>
                      <a:lnTo>
                        <a:pt x="2363" y="1797"/>
                      </a:lnTo>
                      <a:cubicBezTo>
                        <a:pt x="2615" y="1324"/>
                        <a:pt x="3088" y="1041"/>
                        <a:pt x="3592" y="1041"/>
                      </a:cubicBezTo>
                      <a:lnTo>
                        <a:pt x="5104" y="1041"/>
                      </a:lnTo>
                      <a:cubicBezTo>
                        <a:pt x="5167" y="852"/>
                        <a:pt x="5262" y="631"/>
                        <a:pt x="5262" y="347"/>
                      </a:cubicBezTo>
                      <a:cubicBezTo>
                        <a:pt x="5262" y="158"/>
                        <a:pt x="5104" y="1"/>
                        <a:pt x="48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69" name="Google Shape;9552;p73">
                <a:extLst>
                  <a:ext uri="{FF2B5EF4-FFF2-40B4-BE49-F238E27FC236}">
                    <a16:creationId xmlns:a16="http://schemas.microsoft.com/office/drawing/2014/main" id="{18284E73-976D-1997-0935-3D309904E9CA}"/>
                  </a:ext>
                </a:extLst>
              </p:cNvPr>
              <p:cNvGrpSpPr/>
              <p:nvPr/>
            </p:nvGrpSpPr>
            <p:grpSpPr>
              <a:xfrm>
                <a:off x="3302959" y="3747882"/>
                <a:ext cx="500612" cy="500612"/>
                <a:chOff x="2037825" y="3254050"/>
                <a:chExt cx="296175" cy="296175"/>
              </a:xfrm>
              <a:grpFill/>
            </p:grpSpPr>
            <p:sp>
              <p:nvSpPr>
                <p:cNvPr id="7724" name="Google Shape;9553;p73">
                  <a:extLst>
                    <a:ext uri="{FF2B5EF4-FFF2-40B4-BE49-F238E27FC236}">
                      <a16:creationId xmlns:a16="http://schemas.microsoft.com/office/drawing/2014/main" id="{C3C12242-166F-823F-EADA-CB0014E632E7}"/>
                    </a:ext>
                  </a:extLst>
                </p:cNvPr>
                <p:cNvSpPr/>
                <p:nvPr/>
              </p:nvSpPr>
              <p:spPr>
                <a:xfrm>
                  <a:off x="2063825" y="3254050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9"/>
                        <a:pt x="788" y="3466"/>
                        <a:pt x="1733" y="3466"/>
                      </a:cubicBezTo>
                      <a:cubicBezTo>
                        <a:pt x="2678" y="3466"/>
                        <a:pt x="3466" y="2679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5" name="Google Shape;9554;p73">
                  <a:extLst>
                    <a:ext uri="{FF2B5EF4-FFF2-40B4-BE49-F238E27FC236}">
                      <a16:creationId xmlns:a16="http://schemas.microsoft.com/office/drawing/2014/main" id="{6AE16FB2-D388-1468-6BFA-A40DA60176CA}"/>
                    </a:ext>
                  </a:extLst>
                </p:cNvPr>
                <p:cNvSpPr/>
                <p:nvPr/>
              </p:nvSpPr>
              <p:spPr>
                <a:xfrm>
                  <a:off x="2178025" y="3289500"/>
                  <a:ext cx="1040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7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95" y="662"/>
                        <a:pt x="316" y="662"/>
                      </a:cubicBezTo>
                      <a:lnTo>
                        <a:pt x="2395" y="662"/>
                      </a:lnTo>
                      <a:cubicBezTo>
                        <a:pt x="2584" y="662"/>
                        <a:pt x="2742" y="820"/>
                        <a:pt x="2742" y="1009"/>
                      </a:cubicBezTo>
                      <a:lnTo>
                        <a:pt x="2742" y="1576"/>
                      </a:lnTo>
                      <a:lnTo>
                        <a:pt x="2616" y="1450"/>
                      </a:lnTo>
                      <a:cubicBezTo>
                        <a:pt x="2568" y="1387"/>
                        <a:pt x="2482" y="1355"/>
                        <a:pt x="2391" y="1355"/>
                      </a:cubicBezTo>
                      <a:cubicBezTo>
                        <a:pt x="2301" y="1355"/>
                        <a:pt x="2206" y="1387"/>
                        <a:pt x="2143" y="1450"/>
                      </a:cubicBezTo>
                      <a:cubicBezTo>
                        <a:pt x="2049" y="1576"/>
                        <a:pt x="2049" y="1796"/>
                        <a:pt x="2143" y="1922"/>
                      </a:cubicBezTo>
                      <a:lnTo>
                        <a:pt x="2868" y="2647"/>
                      </a:lnTo>
                      <a:cubicBezTo>
                        <a:pt x="2931" y="2694"/>
                        <a:pt x="3017" y="2718"/>
                        <a:pt x="3104" y="2718"/>
                      </a:cubicBezTo>
                      <a:cubicBezTo>
                        <a:pt x="3191" y="2718"/>
                        <a:pt x="3277" y="2694"/>
                        <a:pt x="3340" y="2647"/>
                      </a:cubicBezTo>
                      <a:lnTo>
                        <a:pt x="4033" y="1922"/>
                      </a:lnTo>
                      <a:cubicBezTo>
                        <a:pt x="4159" y="1796"/>
                        <a:pt x="4159" y="1576"/>
                        <a:pt x="4033" y="1450"/>
                      </a:cubicBezTo>
                      <a:cubicBezTo>
                        <a:pt x="3986" y="1387"/>
                        <a:pt x="3899" y="1355"/>
                        <a:pt x="3809" y="1355"/>
                      </a:cubicBezTo>
                      <a:cubicBezTo>
                        <a:pt x="3718" y="1355"/>
                        <a:pt x="3624" y="1387"/>
                        <a:pt x="3561" y="1450"/>
                      </a:cubicBezTo>
                      <a:lnTo>
                        <a:pt x="3466" y="1576"/>
                      </a:lnTo>
                      <a:lnTo>
                        <a:pt x="3466" y="1009"/>
                      </a:lnTo>
                      <a:cubicBezTo>
                        <a:pt x="3466" y="441"/>
                        <a:pt x="2994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6" name="Google Shape;9555;p73">
                  <a:extLst>
                    <a:ext uri="{FF2B5EF4-FFF2-40B4-BE49-F238E27FC236}">
                      <a16:creationId xmlns:a16="http://schemas.microsoft.com/office/drawing/2014/main" id="{0222C6C1-EDC0-E04B-E957-CD03C866E2B8}"/>
                    </a:ext>
                  </a:extLst>
                </p:cNvPr>
                <p:cNvSpPr/>
                <p:nvPr/>
              </p:nvSpPr>
              <p:spPr>
                <a:xfrm>
                  <a:off x="2070125" y="3444225"/>
                  <a:ext cx="1063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763" extrusionOk="0">
                      <a:moveTo>
                        <a:pt x="1095" y="0"/>
                      </a:moveTo>
                      <a:cubicBezTo>
                        <a:pt x="1002" y="0"/>
                        <a:pt x="904" y="28"/>
                        <a:pt x="820" y="112"/>
                      </a:cubicBezTo>
                      <a:lnTo>
                        <a:pt x="127" y="805"/>
                      </a:lnTo>
                      <a:cubicBezTo>
                        <a:pt x="1" y="931"/>
                        <a:pt x="1" y="1184"/>
                        <a:pt x="127" y="1278"/>
                      </a:cubicBezTo>
                      <a:cubicBezTo>
                        <a:pt x="190" y="1341"/>
                        <a:pt x="276" y="1373"/>
                        <a:pt x="363" y="1373"/>
                      </a:cubicBezTo>
                      <a:cubicBezTo>
                        <a:pt x="449" y="1373"/>
                        <a:pt x="536" y="1341"/>
                        <a:pt x="599" y="1278"/>
                      </a:cubicBezTo>
                      <a:lnTo>
                        <a:pt x="725" y="1184"/>
                      </a:lnTo>
                      <a:lnTo>
                        <a:pt x="725" y="1719"/>
                      </a:lnTo>
                      <a:cubicBezTo>
                        <a:pt x="725" y="2318"/>
                        <a:pt x="1198" y="2759"/>
                        <a:pt x="1733" y="2759"/>
                      </a:cubicBezTo>
                      <a:lnTo>
                        <a:pt x="3813" y="2759"/>
                      </a:lnTo>
                      <a:cubicBezTo>
                        <a:pt x="3837" y="2761"/>
                        <a:pt x="3861" y="2763"/>
                        <a:pt x="3883" y="2763"/>
                      </a:cubicBezTo>
                      <a:cubicBezTo>
                        <a:pt x="4122" y="2763"/>
                        <a:pt x="4254" y="2616"/>
                        <a:pt x="4254" y="2444"/>
                      </a:cubicBezTo>
                      <a:cubicBezTo>
                        <a:pt x="4254" y="2223"/>
                        <a:pt x="4096" y="2066"/>
                        <a:pt x="3907" y="2066"/>
                      </a:cubicBezTo>
                      <a:lnTo>
                        <a:pt x="1828" y="2066"/>
                      </a:lnTo>
                      <a:cubicBezTo>
                        <a:pt x="1639" y="2066"/>
                        <a:pt x="1481" y="1908"/>
                        <a:pt x="1481" y="1719"/>
                      </a:cubicBezTo>
                      <a:lnTo>
                        <a:pt x="1481" y="1184"/>
                      </a:lnTo>
                      <a:lnTo>
                        <a:pt x="1576" y="1278"/>
                      </a:lnTo>
                      <a:cubicBezTo>
                        <a:pt x="1639" y="1341"/>
                        <a:pt x="1733" y="1373"/>
                        <a:pt x="1824" y="1373"/>
                      </a:cubicBezTo>
                      <a:cubicBezTo>
                        <a:pt x="1914" y="1373"/>
                        <a:pt x="2001" y="1341"/>
                        <a:pt x="2048" y="1278"/>
                      </a:cubicBezTo>
                      <a:cubicBezTo>
                        <a:pt x="2174" y="1184"/>
                        <a:pt x="2174" y="931"/>
                        <a:pt x="2048" y="805"/>
                      </a:cubicBezTo>
                      <a:lnTo>
                        <a:pt x="1355" y="112"/>
                      </a:lnTo>
                      <a:cubicBezTo>
                        <a:pt x="1292" y="81"/>
                        <a:pt x="1261" y="81"/>
                        <a:pt x="1229" y="18"/>
                      </a:cubicBezTo>
                      <a:cubicBezTo>
                        <a:pt x="1187" y="7"/>
                        <a:pt x="1142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7" name="Google Shape;9556;p73">
                  <a:extLst>
                    <a:ext uri="{FF2B5EF4-FFF2-40B4-BE49-F238E27FC236}">
                      <a16:creationId xmlns:a16="http://schemas.microsoft.com/office/drawing/2014/main" id="{61A84F0D-A8E0-0141-0016-65D5C2F9C23A}"/>
                    </a:ext>
                  </a:extLst>
                </p:cNvPr>
                <p:cNvSpPr/>
                <p:nvPr/>
              </p:nvSpPr>
              <p:spPr>
                <a:xfrm>
                  <a:off x="2219775" y="3375350"/>
                  <a:ext cx="890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3435" extrusionOk="0">
                      <a:moveTo>
                        <a:pt x="1796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47"/>
                        <a:pt x="788" y="3434"/>
                        <a:pt x="1796" y="3434"/>
                      </a:cubicBezTo>
                      <a:cubicBezTo>
                        <a:pt x="2741" y="3434"/>
                        <a:pt x="3561" y="2647"/>
                        <a:pt x="3561" y="1733"/>
                      </a:cubicBezTo>
                      <a:cubicBezTo>
                        <a:pt x="3561" y="788"/>
                        <a:pt x="2773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8" name="Google Shape;9557;p73">
                  <a:extLst>
                    <a:ext uri="{FF2B5EF4-FFF2-40B4-BE49-F238E27FC236}">
                      <a16:creationId xmlns:a16="http://schemas.microsoft.com/office/drawing/2014/main" id="{047404A3-5AD9-BD4C-021C-862F27FC8CFE}"/>
                    </a:ext>
                  </a:extLst>
                </p:cNvPr>
                <p:cNvSpPr/>
                <p:nvPr/>
              </p:nvSpPr>
              <p:spPr>
                <a:xfrm>
                  <a:off x="2037825" y="3339125"/>
                  <a:ext cx="138650" cy="8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3529" extrusionOk="0">
                      <a:moveTo>
                        <a:pt x="1072" y="0"/>
                      </a:moveTo>
                      <a:cubicBezTo>
                        <a:pt x="442" y="536"/>
                        <a:pt x="32" y="1292"/>
                        <a:pt x="32" y="2143"/>
                      </a:cubicBezTo>
                      <a:lnTo>
                        <a:pt x="32" y="3182"/>
                      </a:lnTo>
                      <a:cubicBezTo>
                        <a:pt x="1" y="3371"/>
                        <a:pt x="158" y="3529"/>
                        <a:pt x="347" y="3529"/>
                      </a:cubicBezTo>
                      <a:lnTo>
                        <a:pt x="5199" y="3529"/>
                      </a:lnTo>
                      <a:cubicBezTo>
                        <a:pt x="5388" y="3529"/>
                        <a:pt x="5546" y="3371"/>
                        <a:pt x="5546" y="3182"/>
                      </a:cubicBezTo>
                      <a:lnTo>
                        <a:pt x="5546" y="2143"/>
                      </a:lnTo>
                      <a:cubicBezTo>
                        <a:pt x="5546" y="1292"/>
                        <a:pt x="5168" y="536"/>
                        <a:pt x="4538" y="0"/>
                      </a:cubicBezTo>
                      <a:cubicBezTo>
                        <a:pt x="4096" y="473"/>
                        <a:pt x="3466" y="756"/>
                        <a:pt x="2805" y="756"/>
                      </a:cubicBezTo>
                      <a:cubicBezTo>
                        <a:pt x="2143" y="756"/>
                        <a:pt x="1513" y="504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9" name="Google Shape;9558;p73">
                  <a:extLst>
                    <a:ext uri="{FF2B5EF4-FFF2-40B4-BE49-F238E27FC236}">
                      <a16:creationId xmlns:a16="http://schemas.microsoft.com/office/drawing/2014/main" id="{CE895346-6868-49D2-A95A-4D3656D25F3B}"/>
                    </a:ext>
                  </a:extLst>
                </p:cNvPr>
                <p:cNvSpPr/>
                <p:nvPr/>
              </p:nvSpPr>
              <p:spPr>
                <a:xfrm>
                  <a:off x="2193775" y="3460400"/>
                  <a:ext cx="140225" cy="8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3593" extrusionOk="0">
                      <a:moveTo>
                        <a:pt x="1009" y="1"/>
                      </a:moveTo>
                      <a:cubicBezTo>
                        <a:pt x="379" y="537"/>
                        <a:pt x="1" y="1261"/>
                        <a:pt x="1" y="2143"/>
                      </a:cubicBezTo>
                      <a:lnTo>
                        <a:pt x="1" y="3246"/>
                      </a:lnTo>
                      <a:cubicBezTo>
                        <a:pt x="1" y="3435"/>
                        <a:pt x="158" y="3592"/>
                        <a:pt x="347" y="3592"/>
                      </a:cubicBezTo>
                      <a:lnTo>
                        <a:pt x="5262" y="3592"/>
                      </a:lnTo>
                      <a:cubicBezTo>
                        <a:pt x="5451" y="3592"/>
                        <a:pt x="5609" y="3435"/>
                        <a:pt x="5609" y="3246"/>
                      </a:cubicBezTo>
                      <a:lnTo>
                        <a:pt x="5609" y="2143"/>
                      </a:lnTo>
                      <a:cubicBezTo>
                        <a:pt x="5577" y="1261"/>
                        <a:pt x="5199" y="537"/>
                        <a:pt x="4569" y="1"/>
                      </a:cubicBezTo>
                      <a:cubicBezTo>
                        <a:pt x="4128" y="474"/>
                        <a:pt x="3498" y="757"/>
                        <a:pt x="2773" y="757"/>
                      </a:cubicBezTo>
                      <a:cubicBezTo>
                        <a:pt x="2080" y="757"/>
                        <a:pt x="1450" y="474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0" name="Google Shape;9559;p73">
                <a:extLst>
                  <a:ext uri="{FF2B5EF4-FFF2-40B4-BE49-F238E27FC236}">
                    <a16:creationId xmlns:a16="http://schemas.microsoft.com/office/drawing/2014/main" id="{CB9C79AF-1573-FA35-A2F6-8EEC03092B2B}"/>
                  </a:ext>
                </a:extLst>
              </p:cNvPr>
              <p:cNvGrpSpPr/>
              <p:nvPr/>
            </p:nvGrpSpPr>
            <p:grpSpPr>
              <a:xfrm>
                <a:off x="3300297" y="4378750"/>
                <a:ext cx="505937" cy="498964"/>
                <a:chOff x="2034675" y="3617925"/>
                <a:chExt cx="299325" cy="295200"/>
              </a:xfrm>
              <a:grpFill/>
            </p:grpSpPr>
            <p:sp>
              <p:nvSpPr>
                <p:cNvPr id="7719" name="Google Shape;9560;p73">
                  <a:extLst>
                    <a:ext uri="{FF2B5EF4-FFF2-40B4-BE49-F238E27FC236}">
                      <a16:creationId xmlns:a16="http://schemas.microsoft.com/office/drawing/2014/main" id="{A227F184-1CA5-DEB8-5A80-3FE42CE1A048}"/>
                    </a:ext>
                  </a:extLst>
                </p:cNvPr>
                <p:cNvSpPr/>
                <p:nvPr/>
              </p:nvSpPr>
              <p:spPr>
                <a:xfrm>
                  <a:off x="2195350" y="3721900"/>
                  <a:ext cx="693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56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lnTo>
                        <a:pt x="2773" y="1355"/>
                      </a:lnTo>
                      <a:cubicBezTo>
                        <a:pt x="2773" y="599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0" name="Google Shape;9561;p73">
                  <a:extLst>
                    <a:ext uri="{FF2B5EF4-FFF2-40B4-BE49-F238E27FC236}">
                      <a16:creationId xmlns:a16="http://schemas.microsoft.com/office/drawing/2014/main" id="{12EC9AD8-FBB7-50FD-311A-83BA13238F3F}"/>
                    </a:ext>
                  </a:extLst>
                </p:cNvPr>
                <p:cNvSpPr/>
                <p:nvPr/>
              </p:nvSpPr>
              <p:spPr>
                <a:xfrm>
                  <a:off x="2211900" y="3669125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1" name="Google Shape;9562;p73">
                  <a:extLst>
                    <a:ext uri="{FF2B5EF4-FFF2-40B4-BE49-F238E27FC236}">
                      <a16:creationId xmlns:a16="http://schemas.microsoft.com/office/drawing/2014/main" id="{4B16F4B9-8F35-F3DA-AF59-BC54DB93AB02}"/>
                    </a:ext>
                  </a:extLst>
                </p:cNvPr>
                <p:cNvSpPr/>
                <p:nvPr/>
              </p:nvSpPr>
              <p:spPr>
                <a:xfrm>
                  <a:off x="2125250" y="3617925"/>
                  <a:ext cx="2087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350" extrusionOk="0">
                      <a:moveTo>
                        <a:pt x="4128" y="1387"/>
                      </a:moveTo>
                      <a:cubicBezTo>
                        <a:pt x="4884" y="1387"/>
                        <a:pt x="5514" y="2017"/>
                        <a:pt x="5514" y="2773"/>
                      </a:cubicBezTo>
                      <a:cubicBezTo>
                        <a:pt x="5514" y="3120"/>
                        <a:pt x="5357" y="3466"/>
                        <a:pt x="5136" y="3718"/>
                      </a:cubicBezTo>
                      <a:cubicBezTo>
                        <a:pt x="5766" y="4065"/>
                        <a:pt x="6176" y="4727"/>
                        <a:pt x="6176" y="5514"/>
                      </a:cubicBezTo>
                      <a:lnTo>
                        <a:pt x="6176" y="5892"/>
                      </a:lnTo>
                      <a:lnTo>
                        <a:pt x="6270" y="5892"/>
                      </a:lnTo>
                      <a:cubicBezTo>
                        <a:pt x="6270" y="6081"/>
                        <a:pt x="6113" y="6239"/>
                        <a:pt x="5924" y="6239"/>
                      </a:cubicBezTo>
                      <a:lnTo>
                        <a:pt x="2458" y="6239"/>
                      </a:lnTo>
                      <a:cubicBezTo>
                        <a:pt x="2238" y="6239"/>
                        <a:pt x="2080" y="6081"/>
                        <a:pt x="2080" y="5892"/>
                      </a:cubicBezTo>
                      <a:lnTo>
                        <a:pt x="2080" y="5514"/>
                      </a:lnTo>
                      <a:cubicBezTo>
                        <a:pt x="2080" y="4727"/>
                        <a:pt x="2521" y="4065"/>
                        <a:pt x="3151" y="3718"/>
                      </a:cubicBezTo>
                      <a:cubicBezTo>
                        <a:pt x="2931" y="3466"/>
                        <a:pt x="2773" y="3120"/>
                        <a:pt x="2773" y="2773"/>
                      </a:cubicBezTo>
                      <a:cubicBezTo>
                        <a:pt x="2773" y="2017"/>
                        <a:pt x="3403" y="1387"/>
                        <a:pt x="4128" y="1387"/>
                      </a:cubicBezTo>
                      <a:close/>
                      <a:moveTo>
                        <a:pt x="4191" y="1"/>
                      </a:moveTo>
                      <a:cubicBezTo>
                        <a:pt x="1891" y="1"/>
                        <a:pt x="1" y="1860"/>
                        <a:pt x="1" y="4191"/>
                      </a:cubicBezTo>
                      <a:cubicBezTo>
                        <a:pt x="1" y="6522"/>
                        <a:pt x="1860" y="8350"/>
                        <a:pt x="4191" y="8350"/>
                      </a:cubicBezTo>
                      <a:cubicBezTo>
                        <a:pt x="6459" y="8350"/>
                        <a:pt x="8350" y="6522"/>
                        <a:pt x="8350" y="4191"/>
                      </a:cubicBezTo>
                      <a:cubicBezTo>
                        <a:pt x="8350" y="1860"/>
                        <a:pt x="6459" y="1"/>
                        <a:pt x="4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2" name="Google Shape;9563;p73">
                  <a:extLst>
                    <a:ext uri="{FF2B5EF4-FFF2-40B4-BE49-F238E27FC236}">
                      <a16:creationId xmlns:a16="http://schemas.microsoft.com/office/drawing/2014/main" id="{818AB67F-0B12-97A9-0FF1-D0AA2A64D303}"/>
                    </a:ext>
                  </a:extLst>
                </p:cNvPr>
                <p:cNvSpPr/>
                <p:nvPr/>
              </p:nvSpPr>
              <p:spPr>
                <a:xfrm>
                  <a:off x="2107150" y="3771525"/>
                  <a:ext cx="732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2899" extrusionOk="0">
                      <a:moveTo>
                        <a:pt x="504" y="0"/>
                      </a:moveTo>
                      <a:lnTo>
                        <a:pt x="378" y="126"/>
                      </a:lnTo>
                      <a:cubicBezTo>
                        <a:pt x="0" y="536"/>
                        <a:pt x="0" y="1198"/>
                        <a:pt x="378" y="1576"/>
                      </a:cubicBezTo>
                      <a:lnTo>
                        <a:pt x="1355" y="2584"/>
                      </a:lnTo>
                      <a:cubicBezTo>
                        <a:pt x="1576" y="2773"/>
                        <a:pt x="1828" y="2899"/>
                        <a:pt x="2111" y="2899"/>
                      </a:cubicBezTo>
                      <a:cubicBezTo>
                        <a:pt x="2395" y="2899"/>
                        <a:pt x="2678" y="2773"/>
                        <a:pt x="2867" y="2584"/>
                      </a:cubicBezTo>
                      <a:lnTo>
                        <a:pt x="2930" y="2458"/>
                      </a:lnTo>
                      <a:cubicBezTo>
                        <a:pt x="1828" y="1985"/>
                        <a:pt x="977" y="1071"/>
                        <a:pt x="5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3" name="Google Shape;9564;p73">
                  <a:extLst>
                    <a:ext uri="{FF2B5EF4-FFF2-40B4-BE49-F238E27FC236}">
                      <a16:creationId xmlns:a16="http://schemas.microsoft.com/office/drawing/2014/main" id="{969CE05E-8A3A-2AE9-F5ED-E52752685F6E}"/>
                    </a:ext>
                  </a:extLst>
                </p:cNvPr>
                <p:cNvSpPr/>
                <p:nvPr/>
              </p:nvSpPr>
              <p:spPr>
                <a:xfrm>
                  <a:off x="2034675" y="3816425"/>
                  <a:ext cx="100050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868" extrusionOk="0">
                      <a:moveTo>
                        <a:pt x="2521" y="0"/>
                      </a:moveTo>
                      <a:lnTo>
                        <a:pt x="410" y="2111"/>
                      </a:lnTo>
                      <a:cubicBezTo>
                        <a:pt x="1" y="2520"/>
                        <a:pt x="1" y="3182"/>
                        <a:pt x="410" y="3560"/>
                      </a:cubicBezTo>
                      <a:cubicBezTo>
                        <a:pt x="599" y="3765"/>
                        <a:pt x="867" y="3867"/>
                        <a:pt x="1135" y="3867"/>
                      </a:cubicBezTo>
                      <a:cubicBezTo>
                        <a:pt x="1403" y="3867"/>
                        <a:pt x="1671" y="3765"/>
                        <a:pt x="1860" y="3560"/>
                      </a:cubicBezTo>
                      <a:lnTo>
                        <a:pt x="4002" y="1449"/>
                      </a:lnTo>
                      <a:cubicBezTo>
                        <a:pt x="3907" y="1418"/>
                        <a:pt x="3844" y="1323"/>
                        <a:pt x="3750" y="1260"/>
                      </a:cubicBezTo>
                      <a:lnTo>
                        <a:pt x="2773" y="252"/>
                      </a:lnTo>
                      <a:cubicBezTo>
                        <a:pt x="2679" y="189"/>
                        <a:pt x="2616" y="95"/>
                        <a:pt x="25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1" name="Google Shape;9565;p73">
                <a:extLst>
                  <a:ext uri="{FF2B5EF4-FFF2-40B4-BE49-F238E27FC236}">
                    <a16:creationId xmlns:a16="http://schemas.microsoft.com/office/drawing/2014/main" id="{216EBAA3-0A01-BD24-1ED4-4F59F756B26E}"/>
                  </a:ext>
                </a:extLst>
              </p:cNvPr>
              <p:cNvGrpSpPr/>
              <p:nvPr/>
            </p:nvGrpSpPr>
            <p:grpSpPr>
              <a:xfrm>
                <a:off x="3302959" y="4985321"/>
                <a:ext cx="500612" cy="499261"/>
                <a:chOff x="2037825" y="3981825"/>
                <a:chExt cx="296175" cy="295375"/>
              </a:xfrm>
              <a:grpFill/>
            </p:grpSpPr>
            <p:sp>
              <p:nvSpPr>
                <p:cNvPr id="7716" name="Google Shape;9566;p73">
                  <a:extLst>
                    <a:ext uri="{FF2B5EF4-FFF2-40B4-BE49-F238E27FC236}">
                      <a16:creationId xmlns:a16="http://schemas.microsoft.com/office/drawing/2014/main" id="{53A4B650-94DB-77B0-D297-15F4BF7BA565}"/>
                    </a:ext>
                  </a:extLst>
                </p:cNvPr>
                <p:cNvSpPr/>
                <p:nvPr/>
              </p:nvSpPr>
              <p:spPr>
                <a:xfrm>
                  <a:off x="2072500" y="4085775"/>
                  <a:ext cx="882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3467" extrusionOk="0">
                      <a:moveTo>
                        <a:pt x="1764" y="1"/>
                      </a:moveTo>
                      <a:cubicBezTo>
                        <a:pt x="819" y="1"/>
                        <a:pt x="0" y="788"/>
                        <a:pt x="0" y="1734"/>
                      </a:cubicBezTo>
                      <a:cubicBezTo>
                        <a:pt x="0" y="2679"/>
                        <a:pt x="819" y="3466"/>
                        <a:pt x="1764" y="3466"/>
                      </a:cubicBezTo>
                      <a:cubicBezTo>
                        <a:pt x="2709" y="3466"/>
                        <a:pt x="3529" y="2679"/>
                        <a:pt x="3529" y="1734"/>
                      </a:cubicBezTo>
                      <a:cubicBezTo>
                        <a:pt x="3529" y="788"/>
                        <a:pt x="2741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7" name="Google Shape;9567;p73">
                  <a:extLst>
                    <a:ext uri="{FF2B5EF4-FFF2-40B4-BE49-F238E27FC236}">
                      <a16:creationId xmlns:a16="http://schemas.microsoft.com/office/drawing/2014/main" id="{1C0CE7BE-3A55-E79F-E005-760AA38411C5}"/>
                    </a:ext>
                  </a:extLst>
                </p:cNvPr>
                <p:cNvSpPr/>
                <p:nvPr/>
              </p:nvSpPr>
              <p:spPr>
                <a:xfrm>
                  <a:off x="2176450" y="398182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733"/>
                      </a:moveTo>
                      <a:cubicBezTo>
                        <a:pt x="3372" y="1733"/>
                        <a:pt x="3529" y="1890"/>
                        <a:pt x="3529" y="2079"/>
                      </a:cubicBezTo>
                      <a:cubicBezTo>
                        <a:pt x="3529" y="2268"/>
                        <a:pt x="3372" y="2426"/>
                        <a:pt x="3151" y="2426"/>
                      </a:cubicBezTo>
                      <a:cubicBezTo>
                        <a:pt x="2962" y="2426"/>
                        <a:pt x="2805" y="2268"/>
                        <a:pt x="2805" y="2079"/>
                      </a:cubicBezTo>
                      <a:cubicBezTo>
                        <a:pt x="2805" y="1890"/>
                        <a:pt x="2962" y="1733"/>
                        <a:pt x="3151" y="1733"/>
                      </a:cubicBezTo>
                      <a:close/>
                      <a:moveTo>
                        <a:pt x="3151" y="2773"/>
                      </a:moveTo>
                      <a:cubicBezTo>
                        <a:pt x="3372" y="2773"/>
                        <a:pt x="3529" y="2930"/>
                        <a:pt x="3529" y="3151"/>
                      </a:cubicBezTo>
                      <a:lnTo>
                        <a:pt x="3529" y="4505"/>
                      </a:lnTo>
                      <a:cubicBezTo>
                        <a:pt x="3529" y="4726"/>
                        <a:pt x="3372" y="4883"/>
                        <a:pt x="3151" y="4883"/>
                      </a:cubicBezTo>
                      <a:cubicBezTo>
                        <a:pt x="2962" y="4883"/>
                        <a:pt x="2805" y="4726"/>
                        <a:pt x="2805" y="4505"/>
                      </a:cubicBezTo>
                      <a:lnTo>
                        <a:pt x="2805" y="3151"/>
                      </a:lnTo>
                      <a:cubicBezTo>
                        <a:pt x="2805" y="2930"/>
                        <a:pt x="2962" y="2773"/>
                        <a:pt x="3151" y="2773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64" y="1418"/>
                        <a:pt x="64" y="3088"/>
                      </a:cubicBezTo>
                      <a:cubicBezTo>
                        <a:pt x="64" y="3655"/>
                        <a:pt x="158" y="4159"/>
                        <a:pt x="442" y="4631"/>
                      </a:cubicBezTo>
                      <a:lnTo>
                        <a:pt x="64" y="5765"/>
                      </a:lnTo>
                      <a:cubicBezTo>
                        <a:pt x="1" y="5892"/>
                        <a:pt x="64" y="6018"/>
                        <a:pt x="127" y="6112"/>
                      </a:cubicBezTo>
                      <a:cubicBezTo>
                        <a:pt x="190" y="6207"/>
                        <a:pt x="379" y="6238"/>
                        <a:pt x="473" y="6238"/>
                      </a:cubicBezTo>
                      <a:lnTo>
                        <a:pt x="1796" y="5923"/>
                      </a:lnTo>
                      <a:cubicBezTo>
                        <a:pt x="2206" y="6175"/>
                        <a:pt x="2679" y="6238"/>
                        <a:pt x="3214" y="6238"/>
                      </a:cubicBezTo>
                      <a:cubicBezTo>
                        <a:pt x="4947" y="6238"/>
                        <a:pt x="6302" y="4820"/>
                        <a:pt x="6302" y="3119"/>
                      </a:cubicBezTo>
                      <a:cubicBezTo>
                        <a:pt x="6270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8" name="Google Shape;9568;p73">
                  <a:extLst>
                    <a:ext uri="{FF2B5EF4-FFF2-40B4-BE49-F238E27FC236}">
                      <a16:creationId xmlns:a16="http://schemas.microsoft.com/office/drawing/2014/main" id="{728885EE-F8B1-80E9-E750-248CCB7BA800}"/>
                    </a:ext>
                  </a:extLst>
                </p:cNvPr>
                <p:cNvSpPr/>
                <p:nvPr/>
              </p:nvSpPr>
              <p:spPr>
                <a:xfrm>
                  <a:off x="2037825" y="4168475"/>
                  <a:ext cx="157550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9" extrusionOk="0">
                      <a:moveTo>
                        <a:pt x="1356" y="1"/>
                      </a:moveTo>
                      <a:cubicBezTo>
                        <a:pt x="568" y="568"/>
                        <a:pt x="1" y="1513"/>
                        <a:pt x="1" y="2553"/>
                      </a:cubicBezTo>
                      <a:lnTo>
                        <a:pt x="1" y="3970"/>
                      </a:lnTo>
                      <a:cubicBezTo>
                        <a:pt x="1" y="4222"/>
                        <a:pt x="158" y="4348"/>
                        <a:pt x="347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2" y="4191"/>
                        <a:pt x="6302" y="3970"/>
                      </a:cubicBezTo>
                      <a:lnTo>
                        <a:pt x="6302" y="2553"/>
                      </a:lnTo>
                      <a:cubicBezTo>
                        <a:pt x="6302" y="1513"/>
                        <a:pt x="5798" y="599"/>
                        <a:pt x="4947" y="1"/>
                      </a:cubicBezTo>
                      <a:cubicBezTo>
                        <a:pt x="4538" y="505"/>
                        <a:pt x="3844" y="820"/>
                        <a:pt x="3151" y="820"/>
                      </a:cubicBezTo>
                      <a:cubicBezTo>
                        <a:pt x="2427" y="820"/>
                        <a:pt x="1765" y="505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2" name="Google Shape;9569;p73">
                <a:extLst>
                  <a:ext uri="{FF2B5EF4-FFF2-40B4-BE49-F238E27FC236}">
                    <a16:creationId xmlns:a16="http://schemas.microsoft.com/office/drawing/2014/main" id="{BDB5FFD5-D217-173A-1B3B-F0524504AD97}"/>
                  </a:ext>
                </a:extLst>
              </p:cNvPr>
              <p:cNvGrpSpPr/>
              <p:nvPr/>
            </p:nvGrpSpPr>
            <p:grpSpPr>
              <a:xfrm>
                <a:off x="6475073" y="3793814"/>
                <a:ext cx="500612" cy="408748"/>
                <a:chOff x="3860400" y="3254050"/>
                <a:chExt cx="296175" cy="241825"/>
              </a:xfrm>
              <a:grpFill/>
            </p:grpSpPr>
            <p:sp>
              <p:nvSpPr>
                <p:cNvPr id="7709" name="Google Shape;9570;p73">
                  <a:extLst>
                    <a:ext uri="{FF2B5EF4-FFF2-40B4-BE49-F238E27FC236}">
                      <a16:creationId xmlns:a16="http://schemas.microsoft.com/office/drawing/2014/main" id="{F704DF6B-2349-32FE-2EE9-41BDEE746838}"/>
                    </a:ext>
                  </a:extLst>
                </p:cNvPr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0" name="Google Shape;9571;p73">
                  <a:extLst>
                    <a:ext uri="{FF2B5EF4-FFF2-40B4-BE49-F238E27FC236}">
                      <a16:creationId xmlns:a16="http://schemas.microsoft.com/office/drawing/2014/main" id="{57A835ED-268D-491F-DAFC-A36A1346967F}"/>
                    </a:ext>
                  </a:extLst>
                </p:cNvPr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1" name="Google Shape;9572;p73">
                  <a:extLst>
                    <a:ext uri="{FF2B5EF4-FFF2-40B4-BE49-F238E27FC236}">
                      <a16:creationId xmlns:a16="http://schemas.microsoft.com/office/drawing/2014/main" id="{97E8999E-2C43-3A5F-939D-A85E9C2A7424}"/>
                    </a:ext>
                  </a:extLst>
                </p:cNvPr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2" name="Google Shape;9573;p73">
                  <a:extLst>
                    <a:ext uri="{FF2B5EF4-FFF2-40B4-BE49-F238E27FC236}">
                      <a16:creationId xmlns:a16="http://schemas.microsoft.com/office/drawing/2014/main" id="{1CBDA89B-DEF0-D7AA-DE6B-E3BB140AA762}"/>
                    </a:ext>
                  </a:extLst>
                </p:cNvPr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3" name="Google Shape;9574;p73">
                  <a:extLst>
                    <a:ext uri="{FF2B5EF4-FFF2-40B4-BE49-F238E27FC236}">
                      <a16:creationId xmlns:a16="http://schemas.microsoft.com/office/drawing/2014/main" id="{A2926CF9-B6B8-E634-8CF3-848D3A574D93}"/>
                    </a:ext>
                  </a:extLst>
                </p:cNvPr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4" name="Google Shape;9575;p73">
                  <a:extLst>
                    <a:ext uri="{FF2B5EF4-FFF2-40B4-BE49-F238E27FC236}">
                      <a16:creationId xmlns:a16="http://schemas.microsoft.com/office/drawing/2014/main" id="{0EE17E57-5898-A00F-F776-AEA6D84FC53C}"/>
                    </a:ext>
                  </a:extLst>
                </p:cNvPr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5" name="Google Shape;9576;p73">
                  <a:extLst>
                    <a:ext uri="{FF2B5EF4-FFF2-40B4-BE49-F238E27FC236}">
                      <a16:creationId xmlns:a16="http://schemas.microsoft.com/office/drawing/2014/main" id="{48B7E499-40AE-C6D6-CB5B-A451C2404851}"/>
                    </a:ext>
                  </a:extLst>
                </p:cNvPr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3" name="Google Shape;9577;p73">
                <a:extLst>
                  <a:ext uri="{FF2B5EF4-FFF2-40B4-BE49-F238E27FC236}">
                    <a16:creationId xmlns:a16="http://schemas.microsoft.com/office/drawing/2014/main" id="{B0722728-5830-EE5D-F65C-7525F88F3ECC}"/>
                  </a:ext>
                </a:extLst>
              </p:cNvPr>
              <p:cNvGrpSpPr/>
              <p:nvPr/>
            </p:nvGrpSpPr>
            <p:grpSpPr>
              <a:xfrm>
                <a:off x="6474397" y="4377925"/>
                <a:ext cx="501965" cy="500612"/>
                <a:chOff x="3859600" y="3591950"/>
                <a:chExt cx="296975" cy="296175"/>
              </a:xfrm>
              <a:grpFill/>
            </p:grpSpPr>
            <p:sp>
              <p:nvSpPr>
                <p:cNvPr id="7706" name="Google Shape;9578;p73">
                  <a:extLst>
                    <a:ext uri="{FF2B5EF4-FFF2-40B4-BE49-F238E27FC236}">
                      <a16:creationId xmlns:a16="http://schemas.microsoft.com/office/drawing/2014/main" id="{F591E3D5-6C06-B392-B6AB-2F6AF4E8E959}"/>
                    </a:ext>
                  </a:extLst>
                </p:cNvPr>
                <p:cNvSpPr/>
                <p:nvPr/>
              </p:nvSpPr>
              <p:spPr>
                <a:xfrm>
                  <a:off x="4034450" y="3766000"/>
                  <a:ext cx="122125" cy="1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885" extrusionOk="0">
                      <a:moveTo>
                        <a:pt x="2395" y="1324"/>
                      </a:moveTo>
                      <a:cubicBezTo>
                        <a:pt x="2616" y="1324"/>
                        <a:pt x="2773" y="1482"/>
                        <a:pt x="2773" y="1702"/>
                      </a:cubicBezTo>
                      <a:lnTo>
                        <a:pt x="2773" y="2049"/>
                      </a:lnTo>
                      <a:lnTo>
                        <a:pt x="3120" y="2049"/>
                      </a:lnTo>
                      <a:cubicBezTo>
                        <a:pt x="3309" y="2049"/>
                        <a:pt x="3466" y="2206"/>
                        <a:pt x="3466" y="2395"/>
                      </a:cubicBezTo>
                      <a:cubicBezTo>
                        <a:pt x="3466" y="2584"/>
                        <a:pt x="3309" y="2742"/>
                        <a:pt x="3120" y="2742"/>
                      </a:cubicBezTo>
                      <a:lnTo>
                        <a:pt x="2395" y="2742"/>
                      </a:lnTo>
                      <a:cubicBezTo>
                        <a:pt x="2206" y="2742"/>
                        <a:pt x="2049" y="2584"/>
                        <a:pt x="2049" y="2395"/>
                      </a:cubicBezTo>
                      <a:lnTo>
                        <a:pt x="2049" y="1702"/>
                      </a:lnTo>
                      <a:cubicBezTo>
                        <a:pt x="2049" y="1482"/>
                        <a:pt x="2206" y="1324"/>
                        <a:pt x="2395" y="1324"/>
                      </a:cubicBezTo>
                      <a:close/>
                      <a:moveTo>
                        <a:pt x="2458" y="1"/>
                      </a:moveTo>
                      <a:cubicBezTo>
                        <a:pt x="1104" y="1"/>
                        <a:pt x="1" y="1103"/>
                        <a:pt x="1" y="2427"/>
                      </a:cubicBezTo>
                      <a:cubicBezTo>
                        <a:pt x="1" y="3781"/>
                        <a:pt x="1104" y="4884"/>
                        <a:pt x="2458" y="4884"/>
                      </a:cubicBezTo>
                      <a:cubicBezTo>
                        <a:pt x="3782" y="4884"/>
                        <a:pt x="4884" y="3781"/>
                        <a:pt x="4884" y="2427"/>
                      </a:cubicBezTo>
                      <a:cubicBezTo>
                        <a:pt x="4853" y="1072"/>
                        <a:pt x="3782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7" name="Google Shape;9579;p73">
                  <a:extLst>
                    <a:ext uri="{FF2B5EF4-FFF2-40B4-BE49-F238E27FC236}">
                      <a16:creationId xmlns:a16="http://schemas.microsoft.com/office/drawing/2014/main" id="{B166616B-4B02-B1A4-7F6B-26A966B86A94}"/>
                    </a:ext>
                  </a:extLst>
                </p:cNvPr>
                <p:cNvSpPr/>
                <p:nvPr/>
              </p:nvSpPr>
              <p:spPr>
                <a:xfrm>
                  <a:off x="3860400" y="3679375"/>
                  <a:ext cx="26072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6932" extrusionOk="0">
                      <a:moveTo>
                        <a:pt x="2426" y="662"/>
                      </a:moveTo>
                      <a:cubicBezTo>
                        <a:pt x="2647" y="662"/>
                        <a:pt x="2804" y="819"/>
                        <a:pt x="2804" y="1008"/>
                      </a:cubicBezTo>
                      <a:cubicBezTo>
                        <a:pt x="2804" y="1197"/>
                        <a:pt x="2647" y="1355"/>
                        <a:pt x="2426" y="1355"/>
                      </a:cubicBezTo>
                      <a:lnTo>
                        <a:pt x="1733" y="1355"/>
                      </a:lnTo>
                      <a:cubicBezTo>
                        <a:pt x="1544" y="1355"/>
                        <a:pt x="1387" y="1197"/>
                        <a:pt x="1387" y="1008"/>
                      </a:cubicBezTo>
                      <a:cubicBezTo>
                        <a:pt x="1387" y="819"/>
                        <a:pt x="1544" y="662"/>
                        <a:pt x="1733" y="662"/>
                      </a:cubicBezTo>
                      <a:close/>
                      <a:moveTo>
                        <a:pt x="4537" y="662"/>
                      </a:moveTo>
                      <a:cubicBezTo>
                        <a:pt x="4726" y="662"/>
                        <a:pt x="4884" y="819"/>
                        <a:pt x="4884" y="1008"/>
                      </a:cubicBezTo>
                      <a:cubicBezTo>
                        <a:pt x="4884" y="1197"/>
                        <a:pt x="4695" y="1355"/>
                        <a:pt x="4537" y="1355"/>
                      </a:cubicBezTo>
                      <a:lnTo>
                        <a:pt x="3812" y="1355"/>
                      </a:lnTo>
                      <a:cubicBezTo>
                        <a:pt x="3623" y="1355"/>
                        <a:pt x="3466" y="1197"/>
                        <a:pt x="3466" y="1008"/>
                      </a:cubicBezTo>
                      <a:cubicBezTo>
                        <a:pt x="3466" y="819"/>
                        <a:pt x="3623" y="662"/>
                        <a:pt x="3812" y="662"/>
                      </a:cubicBezTo>
                      <a:close/>
                      <a:moveTo>
                        <a:pt x="6648" y="662"/>
                      </a:moveTo>
                      <a:cubicBezTo>
                        <a:pt x="6837" y="662"/>
                        <a:pt x="6994" y="819"/>
                        <a:pt x="6994" y="1008"/>
                      </a:cubicBezTo>
                      <a:cubicBezTo>
                        <a:pt x="6994" y="1197"/>
                        <a:pt x="6837" y="1355"/>
                        <a:pt x="6648" y="1355"/>
                      </a:cubicBezTo>
                      <a:lnTo>
                        <a:pt x="5955" y="1355"/>
                      </a:lnTo>
                      <a:cubicBezTo>
                        <a:pt x="5734" y="1355"/>
                        <a:pt x="5577" y="1197"/>
                        <a:pt x="5577" y="1008"/>
                      </a:cubicBezTo>
                      <a:cubicBezTo>
                        <a:pt x="5577" y="819"/>
                        <a:pt x="5734" y="662"/>
                        <a:pt x="5955" y="662"/>
                      </a:cubicBezTo>
                      <a:close/>
                      <a:moveTo>
                        <a:pt x="8727" y="662"/>
                      </a:moveTo>
                      <a:cubicBezTo>
                        <a:pt x="8948" y="662"/>
                        <a:pt x="9105" y="819"/>
                        <a:pt x="9105" y="1008"/>
                      </a:cubicBezTo>
                      <a:cubicBezTo>
                        <a:pt x="9105" y="1197"/>
                        <a:pt x="8948" y="1355"/>
                        <a:pt x="8727" y="1355"/>
                      </a:cubicBezTo>
                      <a:lnTo>
                        <a:pt x="8034" y="1355"/>
                      </a:lnTo>
                      <a:cubicBezTo>
                        <a:pt x="7845" y="1355"/>
                        <a:pt x="7688" y="1197"/>
                        <a:pt x="7688" y="1008"/>
                      </a:cubicBezTo>
                      <a:cubicBezTo>
                        <a:pt x="7688" y="819"/>
                        <a:pt x="7845" y="662"/>
                        <a:pt x="8034" y="662"/>
                      </a:cubicBezTo>
                      <a:close/>
                      <a:moveTo>
                        <a:pt x="2426" y="2080"/>
                      </a:moveTo>
                      <a:cubicBezTo>
                        <a:pt x="2647" y="2080"/>
                        <a:pt x="2804" y="2237"/>
                        <a:pt x="2804" y="2426"/>
                      </a:cubicBezTo>
                      <a:cubicBezTo>
                        <a:pt x="2804" y="2647"/>
                        <a:pt x="2647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44" y="2773"/>
                        <a:pt x="1387" y="2647"/>
                        <a:pt x="1387" y="2426"/>
                      </a:cubicBezTo>
                      <a:cubicBezTo>
                        <a:pt x="1387" y="2206"/>
                        <a:pt x="1544" y="2080"/>
                        <a:pt x="1733" y="2080"/>
                      </a:cubicBezTo>
                      <a:close/>
                      <a:moveTo>
                        <a:pt x="4537" y="2080"/>
                      </a:moveTo>
                      <a:cubicBezTo>
                        <a:pt x="4726" y="2080"/>
                        <a:pt x="4884" y="2237"/>
                        <a:pt x="4884" y="2426"/>
                      </a:cubicBezTo>
                      <a:cubicBezTo>
                        <a:pt x="4884" y="2647"/>
                        <a:pt x="4695" y="2773"/>
                        <a:pt x="4537" y="2773"/>
                      </a:cubicBezTo>
                      <a:lnTo>
                        <a:pt x="3812" y="2773"/>
                      </a:lnTo>
                      <a:cubicBezTo>
                        <a:pt x="3623" y="2773"/>
                        <a:pt x="3466" y="2647"/>
                        <a:pt x="3466" y="2426"/>
                      </a:cubicBezTo>
                      <a:cubicBezTo>
                        <a:pt x="3466" y="2206"/>
                        <a:pt x="3623" y="2080"/>
                        <a:pt x="3812" y="2080"/>
                      </a:cubicBezTo>
                      <a:close/>
                      <a:moveTo>
                        <a:pt x="6648" y="2080"/>
                      </a:moveTo>
                      <a:cubicBezTo>
                        <a:pt x="6837" y="2080"/>
                        <a:pt x="6994" y="2237"/>
                        <a:pt x="6994" y="2426"/>
                      </a:cubicBezTo>
                      <a:cubicBezTo>
                        <a:pt x="6994" y="2647"/>
                        <a:pt x="6837" y="2773"/>
                        <a:pt x="6648" y="2773"/>
                      </a:cubicBezTo>
                      <a:lnTo>
                        <a:pt x="5955" y="2773"/>
                      </a:lnTo>
                      <a:cubicBezTo>
                        <a:pt x="5734" y="2773"/>
                        <a:pt x="5577" y="2647"/>
                        <a:pt x="5577" y="2426"/>
                      </a:cubicBezTo>
                      <a:cubicBezTo>
                        <a:pt x="5577" y="2206"/>
                        <a:pt x="5734" y="2080"/>
                        <a:pt x="5955" y="2080"/>
                      </a:cubicBezTo>
                      <a:close/>
                      <a:moveTo>
                        <a:pt x="8727" y="2080"/>
                      </a:moveTo>
                      <a:cubicBezTo>
                        <a:pt x="8948" y="2080"/>
                        <a:pt x="9105" y="2237"/>
                        <a:pt x="9105" y="2426"/>
                      </a:cubicBezTo>
                      <a:cubicBezTo>
                        <a:pt x="9105" y="2647"/>
                        <a:pt x="8948" y="2773"/>
                        <a:pt x="8727" y="2773"/>
                      </a:cubicBezTo>
                      <a:lnTo>
                        <a:pt x="8034" y="2773"/>
                      </a:lnTo>
                      <a:cubicBezTo>
                        <a:pt x="7845" y="2773"/>
                        <a:pt x="7688" y="2647"/>
                        <a:pt x="7688" y="2426"/>
                      </a:cubicBezTo>
                      <a:cubicBezTo>
                        <a:pt x="7688" y="2206"/>
                        <a:pt x="7845" y="2080"/>
                        <a:pt x="8034" y="2080"/>
                      </a:cubicBezTo>
                      <a:close/>
                      <a:moveTo>
                        <a:pt x="2426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cubicBezTo>
                        <a:pt x="2804" y="4001"/>
                        <a:pt x="2647" y="4159"/>
                        <a:pt x="2426" y="4159"/>
                      </a:cubicBezTo>
                      <a:lnTo>
                        <a:pt x="1733" y="4159"/>
                      </a:lnTo>
                      <a:cubicBezTo>
                        <a:pt x="1544" y="4159"/>
                        <a:pt x="1387" y="4001"/>
                        <a:pt x="1387" y="3812"/>
                      </a:cubicBezTo>
                      <a:cubicBezTo>
                        <a:pt x="1387" y="3623"/>
                        <a:pt x="1544" y="3466"/>
                        <a:pt x="1733" y="3466"/>
                      </a:cubicBezTo>
                      <a:close/>
                      <a:moveTo>
                        <a:pt x="4537" y="3466"/>
                      </a:moveTo>
                      <a:cubicBezTo>
                        <a:pt x="4726" y="3466"/>
                        <a:pt x="4884" y="3623"/>
                        <a:pt x="4884" y="3812"/>
                      </a:cubicBezTo>
                      <a:cubicBezTo>
                        <a:pt x="4884" y="4001"/>
                        <a:pt x="4695" y="4159"/>
                        <a:pt x="4537" y="4159"/>
                      </a:cubicBezTo>
                      <a:lnTo>
                        <a:pt x="3812" y="4159"/>
                      </a:lnTo>
                      <a:cubicBezTo>
                        <a:pt x="3623" y="4159"/>
                        <a:pt x="3466" y="4001"/>
                        <a:pt x="3466" y="3812"/>
                      </a:cubicBezTo>
                      <a:cubicBezTo>
                        <a:pt x="3466" y="3623"/>
                        <a:pt x="3623" y="3466"/>
                        <a:pt x="3812" y="3466"/>
                      </a:cubicBezTo>
                      <a:close/>
                      <a:moveTo>
                        <a:pt x="6648" y="3466"/>
                      </a:moveTo>
                      <a:cubicBezTo>
                        <a:pt x="6837" y="3466"/>
                        <a:pt x="6994" y="3623"/>
                        <a:pt x="6994" y="3812"/>
                      </a:cubicBezTo>
                      <a:cubicBezTo>
                        <a:pt x="6994" y="4001"/>
                        <a:pt x="6837" y="4159"/>
                        <a:pt x="6648" y="4159"/>
                      </a:cubicBezTo>
                      <a:lnTo>
                        <a:pt x="5955" y="4159"/>
                      </a:lnTo>
                      <a:cubicBezTo>
                        <a:pt x="5734" y="4159"/>
                        <a:pt x="5577" y="4001"/>
                        <a:pt x="5577" y="3812"/>
                      </a:cubicBezTo>
                      <a:cubicBezTo>
                        <a:pt x="5577" y="3623"/>
                        <a:pt x="5734" y="3466"/>
                        <a:pt x="5955" y="3466"/>
                      </a:cubicBezTo>
                      <a:close/>
                      <a:moveTo>
                        <a:pt x="2426" y="4852"/>
                      </a:moveTo>
                      <a:cubicBezTo>
                        <a:pt x="2647" y="4852"/>
                        <a:pt x="2804" y="5010"/>
                        <a:pt x="2804" y="5199"/>
                      </a:cubicBezTo>
                      <a:cubicBezTo>
                        <a:pt x="2804" y="5388"/>
                        <a:pt x="2647" y="5545"/>
                        <a:pt x="2426" y="5545"/>
                      </a:cubicBezTo>
                      <a:lnTo>
                        <a:pt x="1733" y="5545"/>
                      </a:lnTo>
                      <a:cubicBezTo>
                        <a:pt x="1544" y="5545"/>
                        <a:pt x="1387" y="5388"/>
                        <a:pt x="1387" y="5199"/>
                      </a:cubicBezTo>
                      <a:cubicBezTo>
                        <a:pt x="1387" y="5010"/>
                        <a:pt x="1544" y="4852"/>
                        <a:pt x="1733" y="4852"/>
                      </a:cubicBezTo>
                      <a:close/>
                      <a:moveTo>
                        <a:pt x="4537" y="4852"/>
                      </a:moveTo>
                      <a:cubicBezTo>
                        <a:pt x="4726" y="4852"/>
                        <a:pt x="4884" y="5010"/>
                        <a:pt x="4884" y="5199"/>
                      </a:cubicBezTo>
                      <a:cubicBezTo>
                        <a:pt x="4884" y="5388"/>
                        <a:pt x="4695" y="5545"/>
                        <a:pt x="4537" y="5545"/>
                      </a:cubicBezTo>
                      <a:lnTo>
                        <a:pt x="3812" y="5545"/>
                      </a:lnTo>
                      <a:cubicBezTo>
                        <a:pt x="3623" y="5545"/>
                        <a:pt x="3466" y="5388"/>
                        <a:pt x="3466" y="5199"/>
                      </a:cubicBezTo>
                      <a:cubicBezTo>
                        <a:pt x="3466" y="5010"/>
                        <a:pt x="3623" y="4852"/>
                        <a:pt x="3812" y="4852"/>
                      </a:cubicBezTo>
                      <a:close/>
                      <a:moveTo>
                        <a:pt x="0" y="0"/>
                      </a:moveTo>
                      <a:lnTo>
                        <a:pt x="0" y="5892"/>
                      </a:lnTo>
                      <a:cubicBezTo>
                        <a:pt x="0" y="6459"/>
                        <a:pt x="473" y="6931"/>
                        <a:pt x="1071" y="6931"/>
                      </a:cubicBezTo>
                      <a:lnTo>
                        <a:pt x="6490" y="6931"/>
                      </a:lnTo>
                      <a:cubicBezTo>
                        <a:pt x="6364" y="6616"/>
                        <a:pt x="6301" y="6270"/>
                        <a:pt x="6301" y="5892"/>
                      </a:cubicBezTo>
                      <a:cubicBezTo>
                        <a:pt x="6301" y="5797"/>
                        <a:pt x="6333" y="5671"/>
                        <a:pt x="6333" y="5545"/>
                      </a:cubicBezTo>
                      <a:lnTo>
                        <a:pt x="5955" y="5545"/>
                      </a:lnTo>
                      <a:cubicBezTo>
                        <a:pt x="5734" y="5545"/>
                        <a:pt x="5577" y="5388"/>
                        <a:pt x="5577" y="5199"/>
                      </a:cubicBezTo>
                      <a:cubicBezTo>
                        <a:pt x="5577" y="5010"/>
                        <a:pt x="5734" y="4852"/>
                        <a:pt x="5955" y="4852"/>
                      </a:cubicBezTo>
                      <a:lnTo>
                        <a:pt x="6490" y="4852"/>
                      </a:lnTo>
                      <a:cubicBezTo>
                        <a:pt x="6931" y="3623"/>
                        <a:pt x="8066" y="2741"/>
                        <a:pt x="9420" y="2741"/>
                      </a:cubicBezTo>
                      <a:cubicBezTo>
                        <a:pt x="9767" y="2741"/>
                        <a:pt x="10113" y="2836"/>
                        <a:pt x="10428" y="2962"/>
                      </a:cubicBezTo>
                      <a:lnTo>
                        <a:pt x="104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8" name="Google Shape;9580;p73">
                  <a:extLst>
                    <a:ext uri="{FF2B5EF4-FFF2-40B4-BE49-F238E27FC236}">
                      <a16:creationId xmlns:a16="http://schemas.microsoft.com/office/drawing/2014/main" id="{29FD2728-20CF-D7D3-9246-88D985DD9ECB}"/>
                    </a:ext>
                  </a:extLst>
                </p:cNvPr>
                <p:cNvSpPr/>
                <p:nvPr/>
              </p:nvSpPr>
              <p:spPr>
                <a:xfrm>
                  <a:off x="3859600" y="3591950"/>
                  <a:ext cx="26152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1" h="2836" extrusionOk="0">
                      <a:moveTo>
                        <a:pt x="1734" y="0"/>
                      </a:moveTo>
                      <a:cubicBezTo>
                        <a:pt x="1513" y="0"/>
                        <a:pt x="1356" y="158"/>
                        <a:pt x="1356" y="347"/>
                      </a:cubicBezTo>
                      <a:lnTo>
                        <a:pt x="1356" y="693"/>
                      </a:lnTo>
                      <a:lnTo>
                        <a:pt x="1009" y="693"/>
                      </a:lnTo>
                      <a:cubicBezTo>
                        <a:pt x="410" y="693"/>
                        <a:pt x="1" y="1166"/>
                        <a:pt x="1" y="1733"/>
                      </a:cubicBezTo>
                      <a:lnTo>
                        <a:pt x="1" y="2836"/>
                      </a:lnTo>
                      <a:lnTo>
                        <a:pt x="10429" y="2836"/>
                      </a:lnTo>
                      <a:lnTo>
                        <a:pt x="10429" y="1733"/>
                      </a:lnTo>
                      <a:lnTo>
                        <a:pt x="10460" y="1733"/>
                      </a:lnTo>
                      <a:cubicBezTo>
                        <a:pt x="10460" y="1134"/>
                        <a:pt x="9988" y="693"/>
                        <a:pt x="9421" y="693"/>
                      </a:cubicBezTo>
                      <a:lnTo>
                        <a:pt x="9074" y="693"/>
                      </a:lnTo>
                      <a:lnTo>
                        <a:pt x="9074" y="347"/>
                      </a:lnTo>
                      <a:cubicBezTo>
                        <a:pt x="9074" y="158"/>
                        <a:pt x="8917" y="0"/>
                        <a:pt x="8728" y="0"/>
                      </a:cubicBezTo>
                      <a:cubicBezTo>
                        <a:pt x="8539" y="0"/>
                        <a:pt x="8381" y="158"/>
                        <a:pt x="8381" y="347"/>
                      </a:cubicBezTo>
                      <a:lnTo>
                        <a:pt x="8381" y="693"/>
                      </a:lnTo>
                      <a:lnTo>
                        <a:pt x="6995" y="693"/>
                      </a:lnTo>
                      <a:lnTo>
                        <a:pt x="6995" y="347"/>
                      </a:lnTo>
                      <a:cubicBezTo>
                        <a:pt x="6995" y="158"/>
                        <a:pt x="6837" y="0"/>
                        <a:pt x="6648" y="0"/>
                      </a:cubicBezTo>
                      <a:cubicBezTo>
                        <a:pt x="6459" y="0"/>
                        <a:pt x="6302" y="158"/>
                        <a:pt x="6302" y="347"/>
                      </a:cubicBezTo>
                      <a:lnTo>
                        <a:pt x="6302" y="693"/>
                      </a:lnTo>
                      <a:lnTo>
                        <a:pt x="4159" y="693"/>
                      </a:lnTo>
                      <a:lnTo>
                        <a:pt x="4159" y="347"/>
                      </a:lnTo>
                      <a:cubicBezTo>
                        <a:pt x="4159" y="158"/>
                        <a:pt x="4002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4" name="Google Shape;9581;p73">
                <a:extLst>
                  <a:ext uri="{FF2B5EF4-FFF2-40B4-BE49-F238E27FC236}">
                    <a16:creationId xmlns:a16="http://schemas.microsoft.com/office/drawing/2014/main" id="{647DD1F3-015C-6C09-FE55-B1E700040738}"/>
                  </a:ext>
                </a:extLst>
              </p:cNvPr>
              <p:cNvGrpSpPr/>
              <p:nvPr/>
            </p:nvGrpSpPr>
            <p:grpSpPr>
              <a:xfrm>
                <a:off x="6475073" y="4984646"/>
                <a:ext cx="500612" cy="500612"/>
                <a:chOff x="3860400" y="3955025"/>
                <a:chExt cx="296175" cy="296175"/>
              </a:xfrm>
              <a:grpFill/>
            </p:grpSpPr>
            <p:sp>
              <p:nvSpPr>
                <p:cNvPr id="7701" name="Google Shape;9582;p73">
                  <a:extLst>
                    <a:ext uri="{FF2B5EF4-FFF2-40B4-BE49-F238E27FC236}">
                      <a16:creationId xmlns:a16="http://schemas.microsoft.com/office/drawing/2014/main" id="{89937A6D-58A9-203B-E174-AF9CE92ACB87}"/>
                    </a:ext>
                  </a:extLst>
                </p:cNvPr>
                <p:cNvSpPr/>
                <p:nvPr/>
              </p:nvSpPr>
              <p:spPr>
                <a:xfrm>
                  <a:off x="3973825" y="3955025"/>
                  <a:ext cx="685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42" extrusionOk="0">
                      <a:moveTo>
                        <a:pt x="1355" y="1"/>
                      </a:moveTo>
                      <a:cubicBezTo>
                        <a:pt x="630" y="1"/>
                        <a:pt x="0" y="631"/>
                        <a:pt x="0" y="1387"/>
                      </a:cubicBezTo>
                      <a:cubicBezTo>
                        <a:pt x="0" y="2112"/>
                        <a:pt x="630" y="2742"/>
                        <a:pt x="1355" y="2742"/>
                      </a:cubicBezTo>
                      <a:cubicBezTo>
                        <a:pt x="2111" y="2742"/>
                        <a:pt x="2741" y="2112"/>
                        <a:pt x="2741" y="1387"/>
                      </a:cubicBezTo>
                      <a:cubicBezTo>
                        <a:pt x="2741" y="631"/>
                        <a:pt x="2142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2" name="Google Shape;9583;p73">
                  <a:extLst>
                    <a:ext uri="{FF2B5EF4-FFF2-40B4-BE49-F238E27FC236}">
                      <a16:creationId xmlns:a16="http://schemas.microsoft.com/office/drawing/2014/main" id="{EA9DCED6-1C3C-E493-1186-84C8D2E676CF}"/>
                    </a:ext>
                  </a:extLst>
                </p:cNvPr>
                <p:cNvSpPr/>
                <p:nvPr/>
              </p:nvSpPr>
              <p:spPr>
                <a:xfrm>
                  <a:off x="3947025" y="40219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1"/>
                      </a:moveTo>
                      <a:cubicBezTo>
                        <a:pt x="316" y="442"/>
                        <a:pt x="1" y="1104"/>
                        <a:pt x="1" y="1797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8"/>
                        <a:pt x="347" y="2868"/>
                      </a:cubicBezTo>
                      <a:lnTo>
                        <a:pt x="4506" y="2868"/>
                      </a:lnTo>
                      <a:cubicBezTo>
                        <a:pt x="4727" y="2868"/>
                        <a:pt x="4884" y="2710"/>
                        <a:pt x="4884" y="2521"/>
                      </a:cubicBezTo>
                      <a:lnTo>
                        <a:pt x="4884" y="1860"/>
                      </a:lnTo>
                      <a:cubicBezTo>
                        <a:pt x="4884" y="1135"/>
                        <a:pt x="4569" y="473"/>
                        <a:pt x="4034" y="32"/>
                      </a:cubicBezTo>
                      <a:cubicBezTo>
                        <a:pt x="3655" y="473"/>
                        <a:pt x="3120" y="788"/>
                        <a:pt x="2427" y="788"/>
                      </a:cubicBezTo>
                      <a:cubicBezTo>
                        <a:pt x="1797" y="788"/>
                        <a:pt x="1198" y="473"/>
                        <a:pt x="8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3" name="Google Shape;9584;p73">
                  <a:extLst>
                    <a:ext uri="{FF2B5EF4-FFF2-40B4-BE49-F238E27FC236}">
                      <a16:creationId xmlns:a16="http://schemas.microsoft.com/office/drawing/2014/main" id="{4A82329A-772F-3D53-B4CD-64FA8F934E8F}"/>
                    </a:ext>
                  </a:extLst>
                </p:cNvPr>
                <p:cNvSpPr/>
                <p:nvPr/>
              </p:nvSpPr>
              <p:spPr>
                <a:xfrm>
                  <a:off x="4086450" y="4145650"/>
                  <a:ext cx="701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191" extrusionOk="0">
                      <a:moveTo>
                        <a:pt x="0" y="0"/>
                      </a:moveTo>
                      <a:lnTo>
                        <a:pt x="0" y="4190"/>
                      </a:lnTo>
                      <a:lnTo>
                        <a:pt x="2458" y="4190"/>
                      </a:lnTo>
                      <a:cubicBezTo>
                        <a:pt x="2647" y="4190"/>
                        <a:pt x="2804" y="4033"/>
                        <a:pt x="2804" y="3844"/>
                      </a:cubicBezTo>
                      <a:lnTo>
                        <a:pt x="2804" y="315"/>
                      </a:lnTo>
                      <a:cubicBezTo>
                        <a:pt x="2773" y="158"/>
                        <a:pt x="2647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4" name="Google Shape;9585;p73">
                  <a:extLst>
                    <a:ext uri="{FF2B5EF4-FFF2-40B4-BE49-F238E27FC236}">
                      <a16:creationId xmlns:a16="http://schemas.microsoft.com/office/drawing/2014/main" id="{636B1DBA-A1F8-1331-7DAB-F0CF9FC44F41}"/>
                    </a:ext>
                  </a:extLst>
                </p:cNvPr>
                <p:cNvSpPr/>
                <p:nvPr/>
              </p:nvSpPr>
              <p:spPr>
                <a:xfrm>
                  <a:off x="3860400" y="4180300"/>
                  <a:ext cx="7012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805" extrusionOk="0">
                      <a:moveTo>
                        <a:pt x="347" y="0"/>
                      </a:moveTo>
                      <a:cubicBezTo>
                        <a:pt x="158" y="0"/>
                        <a:pt x="0" y="189"/>
                        <a:pt x="0" y="347"/>
                      </a:cubicBezTo>
                      <a:lnTo>
                        <a:pt x="0" y="2458"/>
                      </a:lnTo>
                      <a:cubicBezTo>
                        <a:pt x="0" y="2678"/>
                        <a:pt x="158" y="2804"/>
                        <a:pt x="347" y="2804"/>
                      </a:cubicBezTo>
                      <a:lnTo>
                        <a:pt x="2804" y="2804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5" name="Google Shape;9586;p73">
                  <a:extLst>
                    <a:ext uri="{FF2B5EF4-FFF2-40B4-BE49-F238E27FC236}">
                      <a16:creationId xmlns:a16="http://schemas.microsoft.com/office/drawing/2014/main" id="{DEA9F65C-1B9C-91C5-F61F-1DAC8DC7BAA6}"/>
                    </a:ext>
                  </a:extLst>
                </p:cNvPr>
                <p:cNvSpPr/>
                <p:nvPr/>
              </p:nvSpPr>
              <p:spPr>
                <a:xfrm>
                  <a:off x="3947025" y="4111775"/>
                  <a:ext cx="1221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5577" extrusionOk="0">
                      <a:moveTo>
                        <a:pt x="2466" y="1377"/>
                      </a:moveTo>
                      <a:cubicBezTo>
                        <a:pt x="2522" y="1377"/>
                        <a:pt x="2582" y="1392"/>
                        <a:pt x="2647" y="1418"/>
                      </a:cubicBezTo>
                      <a:cubicBezTo>
                        <a:pt x="2742" y="1450"/>
                        <a:pt x="2836" y="1607"/>
                        <a:pt x="2836" y="1733"/>
                      </a:cubicBezTo>
                      <a:lnTo>
                        <a:pt x="2836" y="3497"/>
                      </a:lnTo>
                      <a:lnTo>
                        <a:pt x="3183" y="3497"/>
                      </a:lnTo>
                      <a:cubicBezTo>
                        <a:pt x="3372" y="3497"/>
                        <a:pt x="3529" y="3655"/>
                        <a:pt x="3529" y="3844"/>
                      </a:cubicBezTo>
                      <a:cubicBezTo>
                        <a:pt x="3529" y="4033"/>
                        <a:pt x="3340" y="4159"/>
                        <a:pt x="3151" y="4159"/>
                      </a:cubicBezTo>
                      <a:lnTo>
                        <a:pt x="1765" y="4159"/>
                      </a:lnTo>
                      <a:cubicBezTo>
                        <a:pt x="1576" y="4159"/>
                        <a:pt x="1419" y="4002"/>
                        <a:pt x="1419" y="3812"/>
                      </a:cubicBezTo>
                      <a:cubicBezTo>
                        <a:pt x="1419" y="3623"/>
                        <a:pt x="1576" y="3466"/>
                        <a:pt x="1765" y="3466"/>
                      </a:cubicBezTo>
                      <a:lnTo>
                        <a:pt x="2112" y="3466"/>
                      </a:lnTo>
                      <a:lnTo>
                        <a:pt x="2112" y="2552"/>
                      </a:lnTo>
                      <a:lnTo>
                        <a:pt x="1986" y="2678"/>
                      </a:lnTo>
                      <a:cubicBezTo>
                        <a:pt x="1938" y="2726"/>
                        <a:pt x="1852" y="2749"/>
                        <a:pt x="1765" y="2749"/>
                      </a:cubicBezTo>
                      <a:cubicBezTo>
                        <a:pt x="1679" y="2749"/>
                        <a:pt x="1592" y="2726"/>
                        <a:pt x="1545" y="2678"/>
                      </a:cubicBezTo>
                      <a:cubicBezTo>
                        <a:pt x="1419" y="2552"/>
                        <a:pt x="1419" y="2300"/>
                        <a:pt x="1545" y="2206"/>
                      </a:cubicBezTo>
                      <a:lnTo>
                        <a:pt x="2238" y="1481"/>
                      </a:lnTo>
                      <a:cubicBezTo>
                        <a:pt x="2312" y="1407"/>
                        <a:pt x="2385" y="1377"/>
                        <a:pt x="2466" y="1377"/>
                      </a:cubicBezTo>
                      <a:close/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5577"/>
                      </a:lnTo>
                      <a:lnTo>
                        <a:pt x="4853" y="5577"/>
                      </a:lnTo>
                      <a:cubicBezTo>
                        <a:pt x="4884" y="3245"/>
                        <a:pt x="4884" y="2678"/>
                        <a:pt x="4884" y="347"/>
                      </a:cubicBezTo>
                      <a:cubicBezTo>
                        <a:pt x="4884" y="158"/>
                        <a:pt x="4727" y="0"/>
                        <a:pt x="45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5" name="Google Shape;9587;p73">
                <a:extLst>
                  <a:ext uri="{FF2B5EF4-FFF2-40B4-BE49-F238E27FC236}">
                    <a16:creationId xmlns:a16="http://schemas.microsoft.com/office/drawing/2014/main" id="{5FA79049-CBC7-A33D-5C5D-5C4999EF3181}"/>
                  </a:ext>
                </a:extLst>
              </p:cNvPr>
              <p:cNvGrpSpPr/>
              <p:nvPr/>
            </p:nvGrpSpPr>
            <p:grpSpPr>
              <a:xfrm>
                <a:off x="9642831" y="3748557"/>
                <a:ext cx="508599" cy="499261"/>
                <a:chOff x="5716825" y="3235950"/>
                <a:chExt cx="300900" cy="295375"/>
              </a:xfrm>
              <a:grpFill/>
            </p:grpSpPr>
            <p:sp>
              <p:nvSpPr>
                <p:cNvPr id="7697" name="Google Shape;9588;p73">
                  <a:extLst>
                    <a:ext uri="{FF2B5EF4-FFF2-40B4-BE49-F238E27FC236}">
                      <a16:creationId xmlns:a16="http://schemas.microsoft.com/office/drawing/2014/main" id="{E198FBF2-A7CE-1949-331A-6687BC8AEF84}"/>
                    </a:ext>
                  </a:extLst>
                </p:cNvPr>
                <p:cNvSpPr/>
                <p:nvPr/>
              </p:nvSpPr>
              <p:spPr>
                <a:xfrm>
                  <a:off x="5716825" y="3309975"/>
                  <a:ext cx="13707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61" extrusionOk="0">
                      <a:moveTo>
                        <a:pt x="2584" y="1"/>
                      </a:moveTo>
                      <a:lnTo>
                        <a:pt x="410" y="2206"/>
                      </a:lnTo>
                      <a:cubicBezTo>
                        <a:pt x="1" y="2615"/>
                        <a:pt x="1" y="3277"/>
                        <a:pt x="410" y="3655"/>
                      </a:cubicBezTo>
                      <a:lnTo>
                        <a:pt x="2584" y="5860"/>
                      </a:lnTo>
                      <a:lnTo>
                        <a:pt x="3781" y="4632"/>
                      </a:lnTo>
                      <a:cubicBezTo>
                        <a:pt x="3844" y="4584"/>
                        <a:pt x="3939" y="4561"/>
                        <a:pt x="4029" y="4561"/>
                      </a:cubicBezTo>
                      <a:cubicBezTo>
                        <a:pt x="4120" y="4561"/>
                        <a:pt x="4206" y="4584"/>
                        <a:pt x="4254" y="4632"/>
                      </a:cubicBezTo>
                      <a:lnTo>
                        <a:pt x="4726" y="5104"/>
                      </a:lnTo>
                      <a:cubicBezTo>
                        <a:pt x="4789" y="5167"/>
                        <a:pt x="4884" y="5199"/>
                        <a:pt x="4974" y="5199"/>
                      </a:cubicBezTo>
                      <a:cubicBezTo>
                        <a:pt x="5065" y="5199"/>
                        <a:pt x="5152" y="5167"/>
                        <a:pt x="5199" y="5104"/>
                      </a:cubicBezTo>
                      <a:cubicBezTo>
                        <a:pt x="5325" y="5010"/>
                        <a:pt x="5325" y="4758"/>
                        <a:pt x="5199" y="4632"/>
                      </a:cubicBezTo>
                      <a:lnTo>
                        <a:pt x="4726" y="4159"/>
                      </a:lnTo>
                      <a:cubicBezTo>
                        <a:pt x="4632" y="4065"/>
                        <a:pt x="4632" y="3813"/>
                        <a:pt x="4726" y="3687"/>
                      </a:cubicBezTo>
                      <a:lnTo>
                        <a:pt x="5482" y="2962"/>
                      </a:lnTo>
                      <a:lnTo>
                        <a:pt x="5010" y="2489"/>
                      </a:lnTo>
                      <a:lnTo>
                        <a:pt x="4789" y="2710"/>
                      </a:lnTo>
                      <a:cubicBezTo>
                        <a:pt x="4584" y="2915"/>
                        <a:pt x="4317" y="3017"/>
                        <a:pt x="4049" y="3017"/>
                      </a:cubicBezTo>
                      <a:cubicBezTo>
                        <a:pt x="3781" y="3017"/>
                        <a:pt x="3513" y="2915"/>
                        <a:pt x="3309" y="2710"/>
                      </a:cubicBezTo>
                      <a:cubicBezTo>
                        <a:pt x="2930" y="2332"/>
                        <a:pt x="2930" y="1670"/>
                        <a:pt x="3309" y="1261"/>
                      </a:cubicBezTo>
                      <a:lnTo>
                        <a:pt x="3561" y="1040"/>
                      </a:lnTo>
                      <a:lnTo>
                        <a:pt x="258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8" name="Google Shape;9589;p73">
                  <a:extLst>
                    <a:ext uri="{FF2B5EF4-FFF2-40B4-BE49-F238E27FC236}">
                      <a16:creationId xmlns:a16="http://schemas.microsoft.com/office/drawing/2014/main" id="{139B2647-5CD0-4725-EC2A-496A26759B86}"/>
                    </a:ext>
                  </a:extLst>
                </p:cNvPr>
                <p:cNvSpPr/>
                <p:nvPr/>
              </p:nvSpPr>
              <p:spPr>
                <a:xfrm>
                  <a:off x="5794025" y="3235950"/>
                  <a:ext cx="145725" cy="1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5356" extrusionOk="0">
                      <a:moveTo>
                        <a:pt x="2926" y="0"/>
                      </a:moveTo>
                      <a:cubicBezTo>
                        <a:pt x="2662" y="0"/>
                        <a:pt x="2394" y="95"/>
                        <a:pt x="2205" y="284"/>
                      </a:cubicBezTo>
                      <a:lnTo>
                        <a:pt x="0" y="2457"/>
                      </a:lnTo>
                      <a:lnTo>
                        <a:pt x="1229" y="3686"/>
                      </a:lnTo>
                      <a:cubicBezTo>
                        <a:pt x="1323" y="3781"/>
                        <a:pt x="1323" y="4033"/>
                        <a:pt x="1229" y="4127"/>
                      </a:cubicBezTo>
                      <a:lnTo>
                        <a:pt x="725" y="4600"/>
                      </a:lnTo>
                      <a:cubicBezTo>
                        <a:pt x="630" y="4726"/>
                        <a:pt x="630" y="4978"/>
                        <a:pt x="725" y="5072"/>
                      </a:cubicBezTo>
                      <a:cubicBezTo>
                        <a:pt x="788" y="5135"/>
                        <a:pt x="882" y="5167"/>
                        <a:pt x="977" y="5167"/>
                      </a:cubicBezTo>
                      <a:cubicBezTo>
                        <a:pt x="1071" y="5167"/>
                        <a:pt x="1166" y="5135"/>
                        <a:pt x="1229" y="5072"/>
                      </a:cubicBezTo>
                      <a:lnTo>
                        <a:pt x="1701" y="4600"/>
                      </a:lnTo>
                      <a:cubicBezTo>
                        <a:pt x="1749" y="4553"/>
                        <a:pt x="1835" y="4529"/>
                        <a:pt x="1926" y="4529"/>
                      </a:cubicBezTo>
                      <a:cubicBezTo>
                        <a:pt x="2016" y="4529"/>
                        <a:pt x="2111" y="4553"/>
                        <a:pt x="2174" y="4600"/>
                      </a:cubicBezTo>
                      <a:lnTo>
                        <a:pt x="2898" y="5356"/>
                      </a:lnTo>
                      <a:lnTo>
                        <a:pt x="3371" y="4883"/>
                      </a:lnTo>
                      <a:lnTo>
                        <a:pt x="3151" y="4663"/>
                      </a:lnTo>
                      <a:cubicBezTo>
                        <a:pt x="2741" y="4253"/>
                        <a:pt x="2741" y="3592"/>
                        <a:pt x="3151" y="3214"/>
                      </a:cubicBezTo>
                      <a:cubicBezTo>
                        <a:pt x="3340" y="3009"/>
                        <a:pt x="3607" y="2906"/>
                        <a:pt x="3875" y="2906"/>
                      </a:cubicBezTo>
                      <a:cubicBezTo>
                        <a:pt x="4143" y="2906"/>
                        <a:pt x="4411" y="3009"/>
                        <a:pt x="4600" y="3214"/>
                      </a:cubicBezTo>
                      <a:lnTo>
                        <a:pt x="4852" y="3434"/>
                      </a:lnTo>
                      <a:lnTo>
                        <a:pt x="5828" y="2457"/>
                      </a:lnTo>
                      <a:lnTo>
                        <a:pt x="3623" y="284"/>
                      </a:lnTo>
                      <a:cubicBezTo>
                        <a:pt x="3450" y="95"/>
                        <a:pt x="3190" y="0"/>
                        <a:pt x="2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9" name="Google Shape;9590;p73">
                  <a:extLst>
                    <a:ext uri="{FF2B5EF4-FFF2-40B4-BE49-F238E27FC236}">
                      <a16:creationId xmlns:a16="http://schemas.microsoft.com/office/drawing/2014/main" id="{63A37388-F96C-E99D-FEA6-4D69CEA4AFAC}"/>
                    </a:ext>
                  </a:extLst>
                </p:cNvPr>
                <p:cNvSpPr/>
                <p:nvPr/>
              </p:nvSpPr>
              <p:spPr>
                <a:xfrm>
                  <a:off x="5880650" y="3309975"/>
                  <a:ext cx="137075" cy="1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29" extrusionOk="0">
                      <a:moveTo>
                        <a:pt x="2899" y="1"/>
                      </a:moveTo>
                      <a:lnTo>
                        <a:pt x="1702" y="1229"/>
                      </a:lnTo>
                      <a:cubicBezTo>
                        <a:pt x="1639" y="1292"/>
                        <a:pt x="1544" y="1324"/>
                        <a:pt x="1450" y="1324"/>
                      </a:cubicBezTo>
                      <a:cubicBezTo>
                        <a:pt x="1355" y="1324"/>
                        <a:pt x="1261" y="1292"/>
                        <a:pt x="1198" y="1229"/>
                      </a:cubicBezTo>
                      <a:lnTo>
                        <a:pt x="725" y="757"/>
                      </a:lnTo>
                      <a:cubicBezTo>
                        <a:pt x="678" y="694"/>
                        <a:pt x="591" y="662"/>
                        <a:pt x="501" y="662"/>
                      </a:cubicBezTo>
                      <a:cubicBezTo>
                        <a:pt x="410" y="662"/>
                        <a:pt x="316" y="694"/>
                        <a:pt x="253" y="757"/>
                      </a:cubicBezTo>
                      <a:cubicBezTo>
                        <a:pt x="158" y="883"/>
                        <a:pt x="158" y="1103"/>
                        <a:pt x="253" y="1229"/>
                      </a:cubicBezTo>
                      <a:lnTo>
                        <a:pt x="725" y="1702"/>
                      </a:lnTo>
                      <a:cubicBezTo>
                        <a:pt x="851" y="1828"/>
                        <a:pt x="851" y="2048"/>
                        <a:pt x="725" y="2174"/>
                      </a:cubicBezTo>
                      <a:lnTo>
                        <a:pt x="1" y="2899"/>
                      </a:lnTo>
                      <a:lnTo>
                        <a:pt x="473" y="3372"/>
                      </a:lnTo>
                      <a:lnTo>
                        <a:pt x="694" y="3151"/>
                      </a:lnTo>
                      <a:cubicBezTo>
                        <a:pt x="898" y="2946"/>
                        <a:pt x="1166" y="2844"/>
                        <a:pt x="1434" y="2844"/>
                      </a:cubicBezTo>
                      <a:cubicBezTo>
                        <a:pt x="1702" y="2844"/>
                        <a:pt x="1970" y="2946"/>
                        <a:pt x="2174" y="3151"/>
                      </a:cubicBezTo>
                      <a:cubicBezTo>
                        <a:pt x="2552" y="3529"/>
                        <a:pt x="2552" y="4222"/>
                        <a:pt x="2174" y="4600"/>
                      </a:cubicBezTo>
                      <a:lnTo>
                        <a:pt x="1922" y="4852"/>
                      </a:lnTo>
                      <a:lnTo>
                        <a:pt x="2899" y="5829"/>
                      </a:lnTo>
                      <a:lnTo>
                        <a:pt x="5073" y="3655"/>
                      </a:lnTo>
                      <a:cubicBezTo>
                        <a:pt x="5482" y="3277"/>
                        <a:pt x="5482" y="2615"/>
                        <a:pt x="5073" y="2206"/>
                      </a:cubicBezTo>
                      <a:lnTo>
                        <a:pt x="289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00" name="Google Shape;9591;p73">
                  <a:extLst>
                    <a:ext uri="{FF2B5EF4-FFF2-40B4-BE49-F238E27FC236}">
                      <a16:creationId xmlns:a16="http://schemas.microsoft.com/office/drawing/2014/main" id="{094269E9-81C5-356D-29E4-E4B69A8DC469}"/>
                    </a:ext>
                  </a:extLst>
                </p:cNvPr>
                <p:cNvSpPr/>
                <p:nvPr/>
              </p:nvSpPr>
              <p:spPr>
                <a:xfrm>
                  <a:off x="5794025" y="3396625"/>
                  <a:ext cx="1473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5388" extrusionOk="0">
                      <a:moveTo>
                        <a:pt x="2993" y="0"/>
                      </a:moveTo>
                      <a:lnTo>
                        <a:pt x="2520" y="473"/>
                      </a:lnTo>
                      <a:lnTo>
                        <a:pt x="2741" y="725"/>
                      </a:lnTo>
                      <a:cubicBezTo>
                        <a:pt x="3151" y="1103"/>
                        <a:pt x="3151" y="1764"/>
                        <a:pt x="2741" y="2174"/>
                      </a:cubicBezTo>
                      <a:cubicBezTo>
                        <a:pt x="2505" y="2363"/>
                        <a:pt x="2221" y="2457"/>
                        <a:pt x="1949" y="2457"/>
                      </a:cubicBezTo>
                      <a:cubicBezTo>
                        <a:pt x="1678" y="2457"/>
                        <a:pt x="1418" y="2363"/>
                        <a:pt x="1229" y="2174"/>
                      </a:cubicBezTo>
                      <a:lnTo>
                        <a:pt x="977" y="1922"/>
                      </a:lnTo>
                      <a:lnTo>
                        <a:pt x="0" y="2930"/>
                      </a:lnTo>
                      <a:lnTo>
                        <a:pt x="2205" y="5072"/>
                      </a:lnTo>
                      <a:cubicBezTo>
                        <a:pt x="2394" y="5293"/>
                        <a:pt x="2678" y="5387"/>
                        <a:pt x="2930" y="5387"/>
                      </a:cubicBezTo>
                      <a:cubicBezTo>
                        <a:pt x="3214" y="5387"/>
                        <a:pt x="3497" y="5293"/>
                        <a:pt x="3686" y="5072"/>
                      </a:cubicBezTo>
                      <a:lnTo>
                        <a:pt x="5891" y="2930"/>
                      </a:lnTo>
                      <a:lnTo>
                        <a:pt x="4663" y="1701"/>
                      </a:lnTo>
                      <a:cubicBezTo>
                        <a:pt x="4568" y="1575"/>
                        <a:pt x="4568" y="1355"/>
                        <a:pt x="4663" y="1229"/>
                      </a:cubicBezTo>
                      <a:lnTo>
                        <a:pt x="5167" y="756"/>
                      </a:lnTo>
                      <a:cubicBezTo>
                        <a:pt x="5261" y="630"/>
                        <a:pt x="5261" y="410"/>
                        <a:pt x="5167" y="284"/>
                      </a:cubicBezTo>
                      <a:cubicBezTo>
                        <a:pt x="5104" y="221"/>
                        <a:pt x="5009" y="189"/>
                        <a:pt x="4915" y="189"/>
                      </a:cubicBezTo>
                      <a:cubicBezTo>
                        <a:pt x="4820" y="189"/>
                        <a:pt x="4726" y="221"/>
                        <a:pt x="4663" y="284"/>
                      </a:cubicBezTo>
                      <a:lnTo>
                        <a:pt x="4190" y="756"/>
                      </a:lnTo>
                      <a:cubicBezTo>
                        <a:pt x="4143" y="819"/>
                        <a:pt x="4056" y="851"/>
                        <a:pt x="3966" y="851"/>
                      </a:cubicBezTo>
                      <a:cubicBezTo>
                        <a:pt x="3875" y="851"/>
                        <a:pt x="3781" y="819"/>
                        <a:pt x="3718" y="756"/>
                      </a:cubicBezTo>
                      <a:lnTo>
                        <a:pt x="29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6" name="Google Shape;9592;p73">
                <a:extLst>
                  <a:ext uri="{FF2B5EF4-FFF2-40B4-BE49-F238E27FC236}">
                    <a16:creationId xmlns:a16="http://schemas.microsoft.com/office/drawing/2014/main" id="{BD6F4726-CEC0-BB42-3C80-9CDE4BA3D192}"/>
                  </a:ext>
                </a:extLst>
              </p:cNvPr>
              <p:cNvGrpSpPr/>
              <p:nvPr/>
            </p:nvGrpSpPr>
            <p:grpSpPr>
              <a:xfrm>
                <a:off x="9661466" y="4393899"/>
                <a:ext cx="471329" cy="468667"/>
                <a:chOff x="5727850" y="3609275"/>
                <a:chExt cx="278850" cy="277275"/>
              </a:xfrm>
              <a:grpFill/>
            </p:grpSpPr>
            <p:sp>
              <p:nvSpPr>
                <p:cNvPr id="7692" name="Google Shape;9593;p73">
                  <a:extLst>
                    <a:ext uri="{FF2B5EF4-FFF2-40B4-BE49-F238E27FC236}">
                      <a16:creationId xmlns:a16="http://schemas.microsoft.com/office/drawing/2014/main" id="{3C590511-0BF7-A5BD-9960-693E163E780A}"/>
                    </a:ext>
                  </a:extLst>
                </p:cNvPr>
                <p:cNvSpPr/>
                <p:nvPr/>
              </p:nvSpPr>
              <p:spPr>
                <a:xfrm>
                  <a:off x="5884600" y="3765225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6" y="662"/>
                      </a:moveTo>
                      <a:cubicBezTo>
                        <a:pt x="2646" y="662"/>
                        <a:pt x="2804" y="819"/>
                        <a:pt x="2804" y="1008"/>
                      </a:cubicBezTo>
                      <a:cubicBezTo>
                        <a:pt x="2804" y="1197"/>
                        <a:pt x="2646" y="1355"/>
                        <a:pt x="2426" y="1355"/>
                      </a:cubicBezTo>
                      <a:cubicBezTo>
                        <a:pt x="2237" y="1355"/>
                        <a:pt x="2079" y="1197"/>
                        <a:pt x="2079" y="1008"/>
                      </a:cubicBezTo>
                      <a:cubicBezTo>
                        <a:pt x="2079" y="819"/>
                        <a:pt x="2237" y="662"/>
                        <a:pt x="2426" y="662"/>
                      </a:cubicBezTo>
                      <a:close/>
                      <a:moveTo>
                        <a:pt x="2426" y="1670"/>
                      </a:moveTo>
                      <a:cubicBezTo>
                        <a:pt x="2646" y="1670"/>
                        <a:pt x="2804" y="1828"/>
                        <a:pt x="2804" y="2048"/>
                      </a:cubicBezTo>
                      <a:lnTo>
                        <a:pt x="2804" y="3781"/>
                      </a:lnTo>
                      <a:cubicBezTo>
                        <a:pt x="2804" y="3970"/>
                        <a:pt x="2646" y="4127"/>
                        <a:pt x="2426" y="4127"/>
                      </a:cubicBezTo>
                      <a:cubicBezTo>
                        <a:pt x="2237" y="4127"/>
                        <a:pt x="2079" y="3970"/>
                        <a:pt x="2079" y="3781"/>
                      </a:cubicBezTo>
                      <a:lnTo>
                        <a:pt x="2079" y="2048"/>
                      </a:lnTo>
                      <a:cubicBezTo>
                        <a:pt x="2079" y="1828"/>
                        <a:pt x="2237" y="1670"/>
                        <a:pt x="2426" y="1670"/>
                      </a:cubicBezTo>
                      <a:close/>
                      <a:moveTo>
                        <a:pt x="2426" y="0"/>
                      </a:moveTo>
                      <a:cubicBezTo>
                        <a:pt x="1103" y="0"/>
                        <a:pt x="0" y="1103"/>
                        <a:pt x="0" y="2426"/>
                      </a:cubicBezTo>
                      <a:cubicBezTo>
                        <a:pt x="0" y="3749"/>
                        <a:pt x="1103" y="4852"/>
                        <a:pt x="2426" y="4852"/>
                      </a:cubicBezTo>
                      <a:cubicBezTo>
                        <a:pt x="3781" y="4852"/>
                        <a:pt x="4883" y="3749"/>
                        <a:pt x="4883" y="2426"/>
                      </a:cubicBezTo>
                      <a:cubicBezTo>
                        <a:pt x="4883" y="1040"/>
                        <a:pt x="378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3" name="Google Shape;9594;p73">
                  <a:extLst>
                    <a:ext uri="{FF2B5EF4-FFF2-40B4-BE49-F238E27FC236}">
                      <a16:creationId xmlns:a16="http://schemas.microsoft.com/office/drawing/2014/main" id="{278BFF52-A889-A25D-DE79-8516E978449F}"/>
                    </a:ext>
                  </a:extLst>
                </p:cNvPr>
                <p:cNvSpPr/>
                <p:nvPr/>
              </p:nvSpPr>
              <p:spPr>
                <a:xfrm>
                  <a:off x="5727850" y="3669125"/>
                  <a:ext cx="35475" cy="2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665" extrusionOk="0">
                      <a:moveTo>
                        <a:pt x="32" y="1"/>
                      </a:moveTo>
                      <a:lnTo>
                        <a:pt x="32" y="7310"/>
                      </a:lnTo>
                      <a:cubicBezTo>
                        <a:pt x="1" y="8034"/>
                        <a:pt x="631" y="8665"/>
                        <a:pt x="1418" y="8665"/>
                      </a:cubicBezTo>
                      <a:lnTo>
                        <a:pt x="1418" y="347"/>
                      </a:lnTo>
                      <a:lnTo>
                        <a:pt x="1072" y="347"/>
                      </a:lnTo>
                      <a:cubicBezTo>
                        <a:pt x="662" y="347"/>
                        <a:pt x="316" y="253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4" name="Google Shape;9595;p73">
                  <a:extLst>
                    <a:ext uri="{FF2B5EF4-FFF2-40B4-BE49-F238E27FC236}">
                      <a16:creationId xmlns:a16="http://schemas.microsoft.com/office/drawing/2014/main" id="{2E88AADE-7943-9B40-D231-C411D59DB070}"/>
                    </a:ext>
                  </a:extLst>
                </p:cNvPr>
                <p:cNvSpPr/>
                <p:nvPr/>
              </p:nvSpPr>
              <p:spPr>
                <a:xfrm>
                  <a:off x="5779825" y="3677800"/>
                  <a:ext cx="1749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6" h="8318" extrusionOk="0">
                      <a:moveTo>
                        <a:pt x="5262" y="693"/>
                      </a:moveTo>
                      <a:cubicBezTo>
                        <a:pt x="5451" y="693"/>
                        <a:pt x="5609" y="851"/>
                        <a:pt x="5609" y="1040"/>
                      </a:cubicBezTo>
                      <a:cubicBezTo>
                        <a:pt x="5609" y="1229"/>
                        <a:pt x="5451" y="1386"/>
                        <a:pt x="5262" y="1386"/>
                      </a:cubicBezTo>
                      <a:lnTo>
                        <a:pt x="1072" y="1386"/>
                      </a:lnTo>
                      <a:cubicBezTo>
                        <a:pt x="883" y="1386"/>
                        <a:pt x="726" y="1229"/>
                        <a:pt x="726" y="1040"/>
                      </a:cubicBezTo>
                      <a:cubicBezTo>
                        <a:pt x="726" y="851"/>
                        <a:pt x="883" y="693"/>
                        <a:pt x="1072" y="693"/>
                      </a:cubicBezTo>
                      <a:close/>
                      <a:moveTo>
                        <a:pt x="5262" y="2080"/>
                      </a:moveTo>
                      <a:cubicBezTo>
                        <a:pt x="5451" y="2080"/>
                        <a:pt x="5609" y="2237"/>
                        <a:pt x="5609" y="2426"/>
                      </a:cubicBezTo>
                      <a:cubicBezTo>
                        <a:pt x="5609" y="2615"/>
                        <a:pt x="5451" y="2773"/>
                        <a:pt x="5262" y="2773"/>
                      </a:cubicBezTo>
                      <a:lnTo>
                        <a:pt x="1072" y="2773"/>
                      </a:lnTo>
                      <a:cubicBezTo>
                        <a:pt x="883" y="2773"/>
                        <a:pt x="726" y="2615"/>
                        <a:pt x="726" y="2426"/>
                      </a:cubicBezTo>
                      <a:cubicBezTo>
                        <a:pt x="726" y="2237"/>
                        <a:pt x="883" y="2080"/>
                        <a:pt x="1072" y="2080"/>
                      </a:cubicBezTo>
                      <a:close/>
                      <a:moveTo>
                        <a:pt x="1" y="0"/>
                      </a:moveTo>
                      <a:lnTo>
                        <a:pt x="1" y="8318"/>
                      </a:lnTo>
                      <a:lnTo>
                        <a:pt x="4695" y="8318"/>
                      </a:lnTo>
                      <a:cubicBezTo>
                        <a:pt x="4002" y="7750"/>
                        <a:pt x="3498" y="6868"/>
                        <a:pt x="3498" y="5892"/>
                      </a:cubicBezTo>
                      <a:cubicBezTo>
                        <a:pt x="3498" y="5766"/>
                        <a:pt x="3561" y="5640"/>
                        <a:pt x="3561" y="5545"/>
                      </a:cubicBezTo>
                      <a:lnTo>
                        <a:pt x="1072" y="5545"/>
                      </a:lnTo>
                      <a:cubicBezTo>
                        <a:pt x="883" y="5545"/>
                        <a:pt x="726" y="5388"/>
                        <a:pt x="726" y="5167"/>
                      </a:cubicBezTo>
                      <a:lnTo>
                        <a:pt x="726" y="3812"/>
                      </a:lnTo>
                      <a:cubicBezTo>
                        <a:pt x="726" y="3592"/>
                        <a:pt x="883" y="3434"/>
                        <a:pt x="1072" y="3434"/>
                      </a:cubicBezTo>
                      <a:lnTo>
                        <a:pt x="4695" y="3434"/>
                      </a:lnTo>
                      <a:cubicBezTo>
                        <a:pt x="5199" y="3056"/>
                        <a:pt x="5861" y="2773"/>
                        <a:pt x="6617" y="2773"/>
                      </a:cubicBezTo>
                      <a:cubicBezTo>
                        <a:pt x="6743" y="2773"/>
                        <a:pt x="6869" y="2804"/>
                        <a:pt x="6995" y="2804"/>
                      </a:cubicBezTo>
                      <a:lnTo>
                        <a:pt x="69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5" name="Google Shape;9596;p73">
                  <a:extLst>
                    <a:ext uri="{FF2B5EF4-FFF2-40B4-BE49-F238E27FC236}">
                      <a16:creationId xmlns:a16="http://schemas.microsoft.com/office/drawing/2014/main" id="{14D3F72E-F944-A751-16CD-089183373723}"/>
                    </a:ext>
                  </a:extLst>
                </p:cNvPr>
                <p:cNvSpPr/>
                <p:nvPr/>
              </p:nvSpPr>
              <p:spPr>
                <a:xfrm>
                  <a:off x="5815275" y="3781750"/>
                  <a:ext cx="662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2301" y="694"/>
                      </a:lnTo>
                      <a:cubicBezTo>
                        <a:pt x="2364" y="473"/>
                        <a:pt x="2490" y="221"/>
                        <a:pt x="26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6" name="Google Shape;9597;p73">
                  <a:extLst>
                    <a:ext uri="{FF2B5EF4-FFF2-40B4-BE49-F238E27FC236}">
                      <a16:creationId xmlns:a16="http://schemas.microsoft.com/office/drawing/2014/main" id="{D9E0FE28-DCDE-47AA-26E2-26A4FCDAED4F}"/>
                    </a:ext>
                  </a:extLst>
                </p:cNvPr>
                <p:cNvSpPr/>
                <p:nvPr/>
              </p:nvSpPr>
              <p:spPr>
                <a:xfrm>
                  <a:off x="5727850" y="3609275"/>
                  <a:ext cx="2260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2049" extrusionOk="0">
                      <a:moveTo>
                        <a:pt x="1072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cubicBezTo>
                        <a:pt x="1" y="1576"/>
                        <a:pt x="473" y="2048"/>
                        <a:pt x="1072" y="2048"/>
                      </a:cubicBezTo>
                      <a:lnTo>
                        <a:pt x="9043" y="2048"/>
                      </a:lnTo>
                      <a:cubicBezTo>
                        <a:pt x="8475" y="2048"/>
                        <a:pt x="8034" y="1576"/>
                        <a:pt x="8034" y="1040"/>
                      </a:cubicBezTo>
                      <a:cubicBezTo>
                        <a:pt x="8034" y="441"/>
                        <a:pt x="8507" y="0"/>
                        <a:pt x="90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7" name="Google Shape;9598;p73">
                <a:extLst>
                  <a:ext uri="{FF2B5EF4-FFF2-40B4-BE49-F238E27FC236}">
                    <a16:creationId xmlns:a16="http://schemas.microsoft.com/office/drawing/2014/main" id="{8AD0E797-AA83-0661-BA71-A7DAEBDDE256}"/>
                  </a:ext>
                </a:extLst>
              </p:cNvPr>
              <p:cNvGrpSpPr/>
              <p:nvPr/>
            </p:nvGrpSpPr>
            <p:grpSpPr>
              <a:xfrm>
                <a:off x="9677461" y="4985321"/>
                <a:ext cx="439341" cy="499261"/>
                <a:chOff x="5736525" y="3963700"/>
                <a:chExt cx="259925" cy="295375"/>
              </a:xfrm>
              <a:grpFill/>
            </p:grpSpPr>
            <p:sp>
              <p:nvSpPr>
                <p:cNvPr id="7685" name="Google Shape;9599;p73">
                  <a:extLst>
                    <a:ext uri="{FF2B5EF4-FFF2-40B4-BE49-F238E27FC236}">
                      <a16:creationId xmlns:a16="http://schemas.microsoft.com/office/drawing/2014/main" id="{18345171-B49E-84C4-CE19-51F766602015}"/>
                    </a:ext>
                  </a:extLst>
                </p:cNvPr>
                <p:cNvSpPr/>
                <p:nvPr/>
              </p:nvSpPr>
              <p:spPr>
                <a:xfrm>
                  <a:off x="5736525" y="4153525"/>
                  <a:ext cx="121300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222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3875"/>
                      </a:lnTo>
                      <a:cubicBezTo>
                        <a:pt x="0" y="4064"/>
                        <a:pt x="158" y="4222"/>
                        <a:pt x="378" y="4222"/>
                      </a:cubicBezTo>
                      <a:lnTo>
                        <a:pt x="4852" y="4222"/>
                      </a:lnTo>
                      <a:lnTo>
                        <a:pt x="4852" y="2584"/>
                      </a:lnTo>
                      <a:lnTo>
                        <a:pt x="23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6" name="Google Shape;9600;p73">
                  <a:extLst>
                    <a:ext uri="{FF2B5EF4-FFF2-40B4-BE49-F238E27FC236}">
                      <a16:creationId xmlns:a16="http://schemas.microsoft.com/office/drawing/2014/main" id="{1B671939-A24F-A3CD-E0BC-925CAFBE01D6}"/>
                    </a:ext>
                  </a:extLst>
                </p:cNvPr>
                <p:cNvSpPr/>
                <p:nvPr/>
              </p:nvSpPr>
              <p:spPr>
                <a:xfrm>
                  <a:off x="5833400" y="41684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2678" y="1"/>
                      </a:moveTo>
                      <a:lnTo>
                        <a:pt x="2678" y="1"/>
                      </a:lnTo>
                      <a:cubicBezTo>
                        <a:pt x="2458" y="32"/>
                        <a:pt x="2237" y="127"/>
                        <a:pt x="1985" y="127"/>
                      </a:cubicBezTo>
                      <a:lnTo>
                        <a:pt x="662" y="127"/>
                      </a:lnTo>
                      <a:cubicBezTo>
                        <a:pt x="441" y="127"/>
                        <a:pt x="221" y="95"/>
                        <a:pt x="0" y="1"/>
                      </a:cubicBezTo>
                      <a:lnTo>
                        <a:pt x="0" y="1"/>
                      </a:lnTo>
                      <a:lnTo>
                        <a:pt x="1323" y="1355"/>
                      </a:lnTo>
                      <a:lnTo>
                        <a:pt x="267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7" name="Google Shape;9601;p73">
                  <a:extLst>
                    <a:ext uri="{FF2B5EF4-FFF2-40B4-BE49-F238E27FC236}">
                      <a16:creationId xmlns:a16="http://schemas.microsoft.com/office/drawing/2014/main" id="{AAEC1955-1694-20C7-F09A-0C90CFBAF533}"/>
                    </a:ext>
                  </a:extLst>
                </p:cNvPr>
                <p:cNvSpPr/>
                <p:nvPr/>
              </p:nvSpPr>
              <p:spPr>
                <a:xfrm>
                  <a:off x="5875925" y="4153525"/>
                  <a:ext cx="120525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222" extrusionOk="0">
                      <a:moveTo>
                        <a:pt x="2426" y="2048"/>
                      </a:moveTo>
                      <a:cubicBezTo>
                        <a:pt x="2615" y="2048"/>
                        <a:pt x="2773" y="2205"/>
                        <a:pt x="2773" y="2426"/>
                      </a:cubicBezTo>
                      <a:cubicBezTo>
                        <a:pt x="2773" y="2615"/>
                        <a:pt x="2615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13" y="2773"/>
                        <a:pt x="1355" y="2615"/>
                        <a:pt x="1355" y="2426"/>
                      </a:cubicBezTo>
                      <a:cubicBezTo>
                        <a:pt x="1355" y="2205"/>
                        <a:pt x="1513" y="2048"/>
                        <a:pt x="1733" y="2048"/>
                      </a:cubicBezTo>
                      <a:close/>
                      <a:moveTo>
                        <a:pt x="2552" y="0"/>
                      </a:moveTo>
                      <a:lnTo>
                        <a:pt x="1" y="2584"/>
                      </a:lnTo>
                      <a:lnTo>
                        <a:pt x="1" y="4222"/>
                      </a:lnTo>
                      <a:lnTo>
                        <a:pt x="4474" y="4222"/>
                      </a:lnTo>
                      <a:cubicBezTo>
                        <a:pt x="4663" y="4222"/>
                        <a:pt x="4821" y="4064"/>
                        <a:pt x="4821" y="3875"/>
                      </a:cubicBezTo>
                      <a:lnTo>
                        <a:pt x="4821" y="1733"/>
                      </a:lnTo>
                      <a:cubicBezTo>
                        <a:pt x="4821" y="788"/>
                        <a:pt x="4033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8" name="Google Shape;9602;p73">
                  <a:extLst>
                    <a:ext uri="{FF2B5EF4-FFF2-40B4-BE49-F238E27FC236}">
                      <a16:creationId xmlns:a16="http://schemas.microsoft.com/office/drawing/2014/main" id="{D7969B52-E384-5B1A-2F3D-3363D234CBA2}"/>
                    </a:ext>
                  </a:extLst>
                </p:cNvPr>
                <p:cNvSpPr/>
                <p:nvPr/>
              </p:nvSpPr>
              <p:spPr>
                <a:xfrm>
                  <a:off x="5754625" y="3963700"/>
                  <a:ext cx="22450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6176" extrusionOk="0">
                      <a:moveTo>
                        <a:pt x="3120" y="1"/>
                      </a:moveTo>
                      <a:cubicBezTo>
                        <a:pt x="1387" y="1"/>
                        <a:pt x="1" y="1418"/>
                        <a:pt x="1" y="3119"/>
                      </a:cubicBezTo>
                      <a:lnTo>
                        <a:pt x="1" y="4506"/>
                      </a:lnTo>
                      <a:cubicBezTo>
                        <a:pt x="1" y="5325"/>
                        <a:pt x="568" y="6018"/>
                        <a:pt x="1355" y="6175"/>
                      </a:cubicBezTo>
                      <a:lnTo>
                        <a:pt x="1355" y="2773"/>
                      </a:lnTo>
                      <a:lnTo>
                        <a:pt x="1009" y="2773"/>
                      </a:lnTo>
                      <a:cubicBezTo>
                        <a:pt x="914" y="2773"/>
                        <a:pt x="820" y="2804"/>
                        <a:pt x="694" y="2804"/>
                      </a:cubicBezTo>
                      <a:cubicBezTo>
                        <a:pt x="851" y="1607"/>
                        <a:pt x="1860" y="662"/>
                        <a:pt x="3120" y="662"/>
                      </a:cubicBezTo>
                      <a:lnTo>
                        <a:pt x="5861" y="662"/>
                      </a:lnTo>
                      <a:cubicBezTo>
                        <a:pt x="7089" y="662"/>
                        <a:pt x="8098" y="1607"/>
                        <a:pt x="8255" y="2804"/>
                      </a:cubicBezTo>
                      <a:cubicBezTo>
                        <a:pt x="8161" y="2773"/>
                        <a:pt x="8066" y="2773"/>
                        <a:pt x="7940" y="2773"/>
                      </a:cubicBezTo>
                      <a:lnTo>
                        <a:pt x="7593" y="2773"/>
                      </a:lnTo>
                      <a:lnTo>
                        <a:pt x="7593" y="6175"/>
                      </a:lnTo>
                      <a:cubicBezTo>
                        <a:pt x="8381" y="6018"/>
                        <a:pt x="8980" y="5325"/>
                        <a:pt x="8980" y="4506"/>
                      </a:cubicBezTo>
                      <a:lnTo>
                        <a:pt x="8980" y="3119"/>
                      </a:lnTo>
                      <a:cubicBezTo>
                        <a:pt x="8980" y="1387"/>
                        <a:pt x="7562" y="1"/>
                        <a:pt x="586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9" name="Google Shape;9603;p73">
                  <a:extLst>
                    <a:ext uri="{FF2B5EF4-FFF2-40B4-BE49-F238E27FC236}">
                      <a16:creationId xmlns:a16="http://schemas.microsoft.com/office/drawing/2014/main" id="{0659F371-4D32-07A4-2006-CFC24D8E97B7}"/>
                    </a:ext>
                  </a:extLst>
                </p:cNvPr>
                <p:cNvSpPr/>
                <p:nvPr/>
              </p:nvSpPr>
              <p:spPr>
                <a:xfrm>
                  <a:off x="5806625" y="3998350"/>
                  <a:ext cx="6932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081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1733" y="2080"/>
                      </a:lnTo>
                      <a:cubicBezTo>
                        <a:pt x="2300" y="2049"/>
                        <a:pt x="2773" y="1607"/>
                        <a:pt x="2773" y="1009"/>
                      </a:cubicBezTo>
                      <a:lnTo>
                        <a:pt x="27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0" name="Google Shape;9604;p73">
                  <a:extLst>
                    <a:ext uri="{FF2B5EF4-FFF2-40B4-BE49-F238E27FC236}">
                      <a16:creationId xmlns:a16="http://schemas.microsoft.com/office/drawing/2014/main" id="{D2DF8311-3F12-81B3-883C-64A0059E49E8}"/>
                    </a:ext>
                  </a:extLst>
                </p:cNvPr>
                <p:cNvSpPr/>
                <p:nvPr/>
              </p:nvSpPr>
              <p:spPr>
                <a:xfrm>
                  <a:off x="5893250" y="3999150"/>
                  <a:ext cx="346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49" extrusionOk="0">
                      <a:moveTo>
                        <a:pt x="1" y="0"/>
                      </a:moveTo>
                      <a:lnTo>
                        <a:pt x="1" y="1040"/>
                      </a:lnTo>
                      <a:cubicBezTo>
                        <a:pt x="1" y="1607"/>
                        <a:pt x="473" y="2048"/>
                        <a:pt x="1040" y="2048"/>
                      </a:cubicBezTo>
                      <a:lnTo>
                        <a:pt x="1387" y="2048"/>
                      </a:lnTo>
                      <a:lnTo>
                        <a:pt x="1387" y="1701"/>
                      </a:lnTo>
                      <a:cubicBezTo>
                        <a:pt x="1387" y="882"/>
                        <a:pt x="788" y="158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91" name="Google Shape;9605;p73">
                  <a:extLst>
                    <a:ext uri="{FF2B5EF4-FFF2-40B4-BE49-F238E27FC236}">
                      <a16:creationId xmlns:a16="http://schemas.microsoft.com/office/drawing/2014/main" id="{9151E182-04DE-E3F9-B3C3-C487046D5272}"/>
                    </a:ext>
                  </a:extLst>
                </p:cNvPr>
                <p:cNvSpPr/>
                <p:nvPr/>
              </p:nvSpPr>
              <p:spPr>
                <a:xfrm>
                  <a:off x="5806625" y="4049550"/>
                  <a:ext cx="121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160" extrusionOk="0">
                      <a:moveTo>
                        <a:pt x="3119" y="1"/>
                      </a:moveTo>
                      <a:cubicBezTo>
                        <a:pt x="2804" y="442"/>
                        <a:pt x="2300" y="694"/>
                        <a:pt x="1733" y="694"/>
                      </a:cubicBezTo>
                      <a:lnTo>
                        <a:pt x="0" y="694"/>
                      </a:lnTo>
                      <a:lnTo>
                        <a:pt x="0" y="2426"/>
                      </a:lnTo>
                      <a:cubicBezTo>
                        <a:pt x="0" y="3372"/>
                        <a:pt x="788" y="4159"/>
                        <a:pt x="1733" y="4159"/>
                      </a:cubicBezTo>
                      <a:lnTo>
                        <a:pt x="3119" y="4159"/>
                      </a:lnTo>
                      <a:cubicBezTo>
                        <a:pt x="4064" y="4159"/>
                        <a:pt x="4852" y="3372"/>
                        <a:pt x="4852" y="2426"/>
                      </a:cubicBezTo>
                      <a:lnTo>
                        <a:pt x="4852" y="694"/>
                      </a:lnTo>
                      <a:lnTo>
                        <a:pt x="4505" y="694"/>
                      </a:lnTo>
                      <a:cubicBezTo>
                        <a:pt x="3938" y="694"/>
                        <a:pt x="3434" y="442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78" name="Google Shape;9606;p73">
                <a:extLst>
                  <a:ext uri="{FF2B5EF4-FFF2-40B4-BE49-F238E27FC236}">
                    <a16:creationId xmlns:a16="http://schemas.microsoft.com/office/drawing/2014/main" id="{FDACB816-80CD-0379-25C1-097FBC010D9F}"/>
                  </a:ext>
                </a:extLst>
              </p:cNvPr>
              <p:cNvGrpSpPr/>
              <p:nvPr/>
            </p:nvGrpSpPr>
            <p:grpSpPr>
              <a:xfrm>
                <a:off x="10925482" y="4377925"/>
                <a:ext cx="501965" cy="500612"/>
                <a:chOff x="6553275" y="3604550"/>
                <a:chExt cx="296975" cy="296175"/>
              </a:xfrm>
              <a:grpFill/>
            </p:grpSpPr>
            <p:sp>
              <p:nvSpPr>
                <p:cNvPr id="7679" name="Google Shape;9607;p73">
                  <a:extLst>
                    <a:ext uri="{FF2B5EF4-FFF2-40B4-BE49-F238E27FC236}">
                      <a16:creationId xmlns:a16="http://schemas.microsoft.com/office/drawing/2014/main" id="{E527ED02-B962-7DD9-1C73-B594318B38D9}"/>
                    </a:ext>
                  </a:extLst>
                </p:cNvPr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0" name="Google Shape;9608;p73">
                  <a:extLst>
                    <a:ext uri="{FF2B5EF4-FFF2-40B4-BE49-F238E27FC236}">
                      <a16:creationId xmlns:a16="http://schemas.microsoft.com/office/drawing/2014/main" id="{A6E77FC2-43DF-0A5E-505E-9C7D633500AC}"/>
                    </a:ext>
                  </a:extLst>
                </p:cNvPr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1" name="Google Shape;9609;p73">
                  <a:extLst>
                    <a:ext uri="{FF2B5EF4-FFF2-40B4-BE49-F238E27FC236}">
                      <a16:creationId xmlns:a16="http://schemas.microsoft.com/office/drawing/2014/main" id="{D7C75B53-C99C-04D0-DE64-B2BB93930CDE}"/>
                    </a:ext>
                  </a:extLst>
                </p:cNvPr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2" name="Google Shape;9610;p73">
                  <a:extLst>
                    <a:ext uri="{FF2B5EF4-FFF2-40B4-BE49-F238E27FC236}">
                      <a16:creationId xmlns:a16="http://schemas.microsoft.com/office/drawing/2014/main" id="{97C0AB51-6B33-C653-53FD-759491F4C2D3}"/>
                    </a:ext>
                  </a:extLst>
                </p:cNvPr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3" name="Google Shape;9611;p73">
                  <a:extLst>
                    <a:ext uri="{FF2B5EF4-FFF2-40B4-BE49-F238E27FC236}">
                      <a16:creationId xmlns:a16="http://schemas.microsoft.com/office/drawing/2014/main" id="{0FD58B4B-CC36-E3EE-E2FD-9141529E4FD7}"/>
                    </a:ext>
                  </a:extLst>
                </p:cNvPr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84" name="Google Shape;9612;p73">
                  <a:extLst>
                    <a:ext uri="{FF2B5EF4-FFF2-40B4-BE49-F238E27FC236}">
                      <a16:creationId xmlns:a16="http://schemas.microsoft.com/office/drawing/2014/main" id="{166F8DAE-66C2-B413-2CA6-DFE05F7C155F}"/>
                    </a:ext>
                  </a:extLst>
                </p:cNvPr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8095" name="TextBox 8094">
            <a:extLst>
              <a:ext uri="{FF2B5EF4-FFF2-40B4-BE49-F238E27FC236}">
                <a16:creationId xmlns:a16="http://schemas.microsoft.com/office/drawing/2014/main" id="{127801FB-A353-F9A3-62B6-B6F9553FCA18}"/>
              </a:ext>
            </a:extLst>
          </p:cNvPr>
          <p:cNvSpPr txBox="1"/>
          <p:nvPr/>
        </p:nvSpPr>
        <p:spPr>
          <a:xfrm>
            <a:off x="0" y="313639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187968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9EEB-81B5-570A-5909-03A27541006D}"/>
              </a:ext>
            </a:extLst>
          </p:cNvPr>
          <p:cNvSpPr txBox="1"/>
          <p:nvPr/>
        </p:nvSpPr>
        <p:spPr>
          <a:xfrm>
            <a:off x="0" y="313639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Icons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9381A3-4E49-700A-7513-0AD0E2EB6968}"/>
              </a:ext>
            </a:extLst>
          </p:cNvPr>
          <p:cNvGrpSpPr/>
          <p:nvPr/>
        </p:nvGrpSpPr>
        <p:grpSpPr>
          <a:xfrm>
            <a:off x="397192" y="1476392"/>
            <a:ext cx="11397616" cy="4614289"/>
            <a:chOff x="397192" y="1548962"/>
            <a:chExt cx="11397616" cy="4614289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5F38FA-0A5B-FB7D-EB9F-32A3A606CB6D}"/>
                </a:ext>
              </a:extLst>
            </p:cNvPr>
            <p:cNvGrpSpPr/>
            <p:nvPr/>
          </p:nvGrpSpPr>
          <p:grpSpPr>
            <a:xfrm>
              <a:off x="420547" y="3548838"/>
              <a:ext cx="11373408" cy="644982"/>
              <a:chOff x="420547" y="3453239"/>
              <a:chExt cx="11373408" cy="644982"/>
            </a:xfrm>
            <a:grpFill/>
          </p:grpSpPr>
          <p:sp>
            <p:nvSpPr>
              <p:cNvPr id="194" name="Google Shape;12426;p89">
                <a:extLst>
                  <a:ext uri="{FF2B5EF4-FFF2-40B4-BE49-F238E27FC236}">
                    <a16:creationId xmlns:a16="http://schemas.microsoft.com/office/drawing/2014/main" id="{1E5DA701-72AB-35C2-B97B-325C9539F3D7}"/>
                  </a:ext>
                </a:extLst>
              </p:cNvPr>
              <p:cNvSpPr/>
              <p:nvPr/>
            </p:nvSpPr>
            <p:spPr>
              <a:xfrm>
                <a:off x="420547" y="3454119"/>
                <a:ext cx="649979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89" extrusionOk="0">
                    <a:moveTo>
                      <a:pt x="7026" y="757"/>
                    </a:moveTo>
                    <a:lnTo>
                      <a:pt x="7026" y="2710"/>
                    </a:lnTo>
                    <a:lnTo>
                      <a:pt x="5829" y="2710"/>
                    </a:lnTo>
                    <a:cubicBezTo>
                      <a:pt x="5924" y="2332"/>
                      <a:pt x="6081" y="1954"/>
                      <a:pt x="6176" y="1702"/>
                    </a:cubicBezTo>
                    <a:cubicBezTo>
                      <a:pt x="6428" y="1229"/>
                      <a:pt x="6711" y="914"/>
                      <a:pt x="7026" y="757"/>
                    </a:cubicBezTo>
                    <a:close/>
                    <a:moveTo>
                      <a:pt x="7688" y="757"/>
                    </a:moveTo>
                    <a:cubicBezTo>
                      <a:pt x="8003" y="914"/>
                      <a:pt x="8287" y="1229"/>
                      <a:pt x="8507" y="1702"/>
                    </a:cubicBezTo>
                    <a:cubicBezTo>
                      <a:pt x="8665" y="2017"/>
                      <a:pt x="8791" y="2364"/>
                      <a:pt x="8854" y="2710"/>
                    </a:cubicBezTo>
                    <a:lnTo>
                      <a:pt x="7688" y="2710"/>
                    </a:lnTo>
                    <a:lnTo>
                      <a:pt x="7688" y="757"/>
                    </a:lnTo>
                    <a:close/>
                    <a:moveTo>
                      <a:pt x="8917" y="977"/>
                    </a:moveTo>
                    <a:cubicBezTo>
                      <a:pt x="9704" y="1387"/>
                      <a:pt x="10334" y="1954"/>
                      <a:pt x="10712" y="2710"/>
                    </a:cubicBezTo>
                    <a:lnTo>
                      <a:pt x="9578" y="2710"/>
                    </a:lnTo>
                    <a:cubicBezTo>
                      <a:pt x="9452" y="2206"/>
                      <a:pt x="9295" y="1765"/>
                      <a:pt x="9106" y="1387"/>
                    </a:cubicBezTo>
                    <a:cubicBezTo>
                      <a:pt x="9011" y="1261"/>
                      <a:pt x="8948" y="1103"/>
                      <a:pt x="8917" y="977"/>
                    </a:cubicBezTo>
                    <a:close/>
                    <a:moveTo>
                      <a:pt x="5798" y="1009"/>
                    </a:moveTo>
                    <a:lnTo>
                      <a:pt x="5798" y="1009"/>
                    </a:lnTo>
                    <a:cubicBezTo>
                      <a:pt x="5703" y="1135"/>
                      <a:pt x="5640" y="1261"/>
                      <a:pt x="5609" y="1418"/>
                    </a:cubicBezTo>
                    <a:cubicBezTo>
                      <a:pt x="5388" y="1796"/>
                      <a:pt x="5231" y="2269"/>
                      <a:pt x="5136" y="2742"/>
                    </a:cubicBezTo>
                    <a:lnTo>
                      <a:pt x="3970" y="2742"/>
                    </a:lnTo>
                    <a:cubicBezTo>
                      <a:pt x="4380" y="1954"/>
                      <a:pt x="5042" y="1387"/>
                      <a:pt x="5798" y="1009"/>
                    </a:cubicBezTo>
                    <a:close/>
                    <a:moveTo>
                      <a:pt x="5010" y="3435"/>
                    </a:moveTo>
                    <a:cubicBezTo>
                      <a:pt x="4978" y="3750"/>
                      <a:pt x="4915" y="4096"/>
                      <a:pt x="4915" y="4443"/>
                    </a:cubicBezTo>
                    <a:cubicBezTo>
                      <a:pt x="4978" y="4789"/>
                      <a:pt x="4978" y="5167"/>
                      <a:pt x="5010" y="5482"/>
                    </a:cubicBezTo>
                    <a:lnTo>
                      <a:pt x="3718" y="5482"/>
                    </a:lnTo>
                    <a:cubicBezTo>
                      <a:pt x="3624" y="5167"/>
                      <a:pt x="3561" y="4789"/>
                      <a:pt x="3561" y="4443"/>
                    </a:cubicBezTo>
                    <a:cubicBezTo>
                      <a:pt x="3561" y="4096"/>
                      <a:pt x="3592" y="3750"/>
                      <a:pt x="3718" y="3435"/>
                    </a:cubicBezTo>
                    <a:close/>
                    <a:moveTo>
                      <a:pt x="7026" y="3435"/>
                    </a:moveTo>
                    <a:lnTo>
                      <a:pt x="7026" y="5482"/>
                    </a:lnTo>
                    <a:lnTo>
                      <a:pt x="5703" y="5482"/>
                    </a:lnTo>
                    <a:cubicBezTo>
                      <a:pt x="5672" y="5136"/>
                      <a:pt x="5640" y="4789"/>
                      <a:pt x="5640" y="4443"/>
                    </a:cubicBezTo>
                    <a:cubicBezTo>
                      <a:pt x="5640" y="4096"/>
                      <a:pt x="5672" y="3718"/>
                      <a:pt x="5703" y="3435"/>
                    </a:cubicBezTo>
                    <a:close/>
                    <a:moveTo>
                      <a:pt x="8980" y="3435"/>
                    </a:moveTo>
                    <a:cubicBezTo>
                      <a:pt x="9011" y="3750"/>
                      <a:pt x="9074" y="4096"/>
                      <a:pt x="9074" y="4443"/>
                    </a:cubicBezTo>
                    <a:cubicBezTo>
                      <a:pt x="9074" y="4789"/>
                      <a:pt x="9011" y="5167"/>
                      <a:pt x="8980" y="5482"/>
                    </a:cubicBezTo>
                    <a:lnTo>
                      <a:pt x="7688" y="5482"/>
                    </a:lnTo>
                    <a:lnTo>
                      <a:pt x="7688" y="3435"/>
                    </a:lnTo>
                    <a:close/>
                    <a:moveTo>
                      <a:pt x="10996" y="3435"/>
                    </a:moveTo>
                    <a:cubicBezTo>
                      <a:pt x="11059" y="3750"/>
                      <a:pt x="11153" y="4096"/>
                      <a:pt x="11153" y="4443"/>
                    </a:cubicBezTo>
                    <a:cubicBezTo>
                      <a:pt x="11153" y="4789"/>
                      <a:pt x="11122" y="5167"/>
                      <a:pt x="10996" y="5482"/>
                    </a:cubicBezTo>
                    <a:lnTo>
                      <a:pt x="9704" y="5482"/>
                    </a:lnTo>
                    <a:cubicBezTo>
                      <a:pt x="9736" y="5136"/>
                      <a:pt x="9767" y="4789"/>
                      <a:pt x="9767" y="4443"/>
                    </a:cubicBezTo>
                    <a:cubicBezTo>
                      <a:pt x="9736" y="4096"/>
                      <a:pt x="9736" y="3750"/>
                      <a:pt x="9704" y="3435"/>
                    </a:cubicBezTo>
                    <a:close/>
                    <a:moveTo>
                      <a:pt x="5136" y="6144"/>
                    </a:moveTo>
                    <a:cubicBezTo>
                      <a:pt x="5231" y="6648"/>
                      <a:pt x="5388" y="7089"/>
                      <a:pt x="5609" y="7467"/>
                    </a:cubicBezTo>
                    <a:cubicBezTo>
                      <a:pt x="5672" y="7593"/>
                      <a:pt x="5766" y="7751"/>
                      <a:pt x="5798" y="7877"/>
                    </a:cubicBezTo>
                    <a:cubicBezTo>
                      <a:pt x="5042" y="7530"/>
                      <a:pt x="4380" y="6932"/>
                      <a:pt x="3970" y="6144"/>
                    </a:cubicBezTo>
                    <a:close/>
                    <a:moveTo>
                      <a:pt x="10712" y="6144"/>
                    </a:moveTo>
                    <a:cubicBezTo>
                      <a:pt x="10334" y="6932"/>
                      <a:pt x="9704" y="7530"/>
                      <a:pt x="8917" y="7877"/>
                    </a:cubicBezTo>
                    <a:cubicBezTo>
                      <a:pt x="8980" y="7751"/>
                      <a:pt x="9074" y="7625"/>
                      <a:pt x="9106" y="7467"/>
                    </a:cubicBezTo>
                    <a:cubicBezTo>
                      <a:pt x="9295" y="7089"/>
                      <a:pt x="9452" y="6617"/>
                      <a:pt x="9578" y="6144"/>
                    </a:cubicBezTo>
                    <a:close/>
                    <a:moveTo>
                      <a:pt x="7026" y="6144"/>
                    </a:moveTo>
                    <a:lnTo>
                      <a:pt x="7026" y="8097"/>
                    </a:lnTo>
                    <a:cubicBezTo>
                      <a:pt x="6743" y="7940"/>
                      <a:pt x="6428" y="7625"/>
                      <a:pt x="6239" y="7152"/>
                    </a:cubicBezTo>
                    <a:cubicBezTo>
                      <a:pt x="6081" y="6837"/>
                      <a:pt x="5955" y="6491"/>
                      <a:pt x="5861" y="6144"/>
                    </a:cubicBezTo>
                    <a:close/>
                    <a:moveTo>
                      <a:pt x="8854" y="6144"/>
                    </a:moveTo>
                    <a:cubicBezTo>
                      <a:pt x="8791" y="6522"/>
                      <a:pt x="8633" y="6900"/>
                      <a:pt x="8507" y="7152"/>
                    </a:cubicBezTo>
                    <a:cubicBezTo>
                      <a:pt x="8287" y="7688"/>
                      <a:pt x="8003" y="8003"/>
                      <a:pt x="7688" y="8097"/>
                    </a:cubicBezTo>
                    <a:lnTo>
                      <a:pt x="7688" y="6144"/>
                    </a:lnTo>
                    <a:close/>
                    <a:moveTo>
                      <a:pt x="2726" y="8759"/>
                    </a:moveTo>
                    <a:cubicBezTo>
                      <a:pt x="2813" y="8759"/>
                      <a:pt x="2899" y="8790"/>
                      <a:pt x="2962" y="8853"/>
                    </a:cubicBezTo>
                    <a:cubicBezTo>
                      <a:pt x="3088" y="8980"/>
                      <a:pt x="3088" y="9169"/>
                      <a:pt x="2962" y="9326"/>
                    </a:cubicBezTo>
                    <a:lnTo>
                      <a:pt x="1387" y="10901"/>
                    </a:lnTo>
                    <a:cubicBezTo>
                      <a:pt x="1324" y="10964"/>
                      <a:pt x="1237" y="10996"/>
                      <a:pt x="1151" y="10996"/>
                    </a:cubicBezTo>
                    <a:cubicBezTo>
                      <a:pt x="1064" y="10996"/>
                      <a:pt x="977" y="10964"/>
                      <a:pt x="914" y="10901"/>
                    </a:cubicBezTo>
                    <a:cubicBezTo>
                      <a:pt x="788" y="10775"/>
                      <a:pt x="788" y="10555"/>
                      <a:pt x="914" y="10429"/>
                    </a:cubicBezTo>
                    <a:lnTo>
                      <a:pt x="2490" y="8853"/>
                    </a:lnTo>
                    <a:cubicBezTo>
                      <a:pt x="2553" y="8790"/>
                      <a:pt x="2639" y="8759"/>
                      <a:pt x="2726" y="8759"/>
                    </a:cubicBezTo>
                    <a:close/>
                    <a:moveTo>
                      <a:pt x="7373" y="1"/>
                    </a:moveTo>
                    <a:cubicBezTo>
                      <a:pt x="4915" y="1"/>
                      <a:pt x="2931" y="1985"/>
                      <a:pt x="2931" y="4443"/>
                    </a:cubicBezTo>
                    <a:cubicBezTo>
                      <a:pt x="2931" y="5514"/>
                      <a:pt x="3309" y="6522"/>
                      <a:pt x="4002" y="7310"/>
                    </a:cubicBezTo>
                    <a:lnTo>
                      <a:pt x="3151" y="8160"/>
                    </a:lnTo>
                    <a:cubicBezTo>
                      <a:pt x="3011" y="8079"/>
                      <a:pt x="2858" y="8040"/>
                      <a:pt x="2705" y="8040"/>
                    </a:cubicBezTo>
                    <a:cubicBezTo>
                      <a:pt x="2445" y="8040"/>
                      <a:pt x="2184" y="8151"/>
                      <a:pt x="1986" y="8349"/>
                    </a:cubicBezTo>
                    <a:lnTo>
                      <a:pt x="410" y="9925"/>
                    </a:lnTo>
                    <a:cubicBezTo>
                      <a:pt x="1" y="10303"/>
                      <a:pt x="1" y="10996"/>
                      <a:pt x="410" y="11374"/>
                    </a:cubicBezTo>
                    <a:cubicBezTo>
                      <a:pt x="599" y="11563"/>
                      <a:pt x="883" y="11689"/>
                      <a:pt x="1103" y="11689"/>
                    </a:cubicBezTo>
                    <a:cubicBezTo>
                      <a:pt x="1387" y="11689"/>
                      <a:pt x="1607" y="11563"/>
                      <a:pt x="1828" y="11374"/>
                    </a:cubicBezTo>
                    <a:lnTo>
                      <a:pt x="3403" y="9799"/>
                    </a:lnTo>
                    <a:cubicBezTo>
                      <a:pt x="3718" y="9484"/>
                      <a:pt x="3781" y="9011"/>
                      <a:pt x="3592" y="8633"/>
                    </a:cubicBezTo>
                    <a:lnTo>
                      <a:pt x="4411" y="7782"/>
                    </a:lnTo>
                    <a:cubicBezTo>
                      <a:pt x="5199" y="8444"/>
                      <a:pt x="6207" y="8853"/>
                      <a:pt x="7278" y="8853"/>
                    </a:cubicBezTo>
                    <a:cubicBezTo>
                      <a:pt x="7298" y="8854"/>
                      <a:pt x="7318" y="8854"/>
                      <a:pt x="7338" y="8854"/>
                    </a:cubicBezTo>
                    <a:cubicBezTo>
                      <a:pt x="9830" y="8854"/>
                      <a:pt x="11815" y="6881"/>
                      <a:pt x="11815" y="4443"/>
                    </a:cubicBezTo>
                    <a:cubicBezTo>
                      <a:pt x="11815" y="2017"/>
                      <a:pt x="9799" y="1"/>
                      <a:pt x="73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95" name="Google Shape;12431;p89">
                <a:extLst>
                  <a:ext uri="{FF2B5EF4-FFF2-40B4-BE49-F238E27FC236}">
                    <a16:creationId xmlns:a16="http://schemas.microsoft.com/office/drawing/2014/main" id="{60DEAE2D-7A5E-ADF1-DE98-358D449C7595}"/>
                  </a:ext>
                </a:extLst>
              </p:cNvPr>
              <p:cNvGrpSpPr/>
              <p:nvPr/>
            </p:nvGrpSpPr>
            <p:grpSpPr>
              <a:xfrm>
                <a:off x="4541947" y="3455229"/>
                <a:ext cx="644752" cy="641288"/>
                <a:chOff x="-4931075" y="2765725"/>
                <a:chExt cx="293025" cy="291450"/>
              </a:xfrm>
              <a:grpFill/>
            </p:grpSpPr>
            <p:sp>
              <p:nvSpPr>
                <p:cNvPr id="250" name="Google Shape;12432;p89">
                  <a:extLst>
                    <a:ext uri="{FF2B5EF4-FFF2-40B4-BE49-F238E27FC236}">
                      <a16:creationId xmlns:a16="http://schemas.microsoft.com/office/drawing/2014/main" id="{5206C1FC-C283-E2DC-FC2D-4D36CC8A77DC}"/>
                    </a:ext>
                  </a:extLst>
                </p:cNvPr>
                <p:cNvSpPr/>
                <p:nvPr/>
              </p:nvSpPr>
              <p:spPr>
                <a:xfrm>
                  <a:off x="-4810550" y="288465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663"/>
                      </a:moveTo>
                      <a:cubicBezTo>
                        <a:pt x="1229" y="663"/>
                        <a:pt x="1386" y="820"/>
                        <a:pt x="1386" y="1041"/>
                      </a:cubicBezTo>
                      <a:cubicBezTo>
                        <a:pt x="1386" y="1230"/>
                        <a:pt x="1229" y="1387"/>
                        <a:pt x="1008" y="1387"/>
                      </a:cubicBezTo>
                      <a:cubicBezTo>
                        <a:pt x="819" y="1387"/>
                        <a:pt x="662" y="1230"/>
                        <a:pt x="662" y="1041"/>
                      </a:cubicBezTo>
                      <a:cubicBezTo>
                        <a:pt x="662" y="820"/>
                        <a:pt x="819" y="663"/>
                        <a:pt x="1008" y="663"/>
                      </a:cubicBez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5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Google Shape;12433;p89">
                  <a:extLst>
                    <a:ext uri="{FF2B5EF4-FFF2-40B4-BE49-F238E27FC236}">
                      <a16:creationId xmlns:a16="http://schemas.microsoft.com/office/drawing/2014/main" id="{4908CDAC-700B-17C5-B67C-62C62485002D}"/>
                    </a:ext>
                  </a:extLst>
                </p:cNvPr>
                <p:cNvSpPr/>
                <p:nvPr/>
              </p:nvSpPr>
              <p:spPr>
                <a:xfrm>
                  <a:off x="-4931075" y="27657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3214" y="1387"/>
                      </a:moveTo>
                      <a:lnTo>
                        <a:pt x="4475" y="3844"/>
                      </a:lnTo>
                      <a:cubicBezTo>
                        <a:pt x="4223" y="4002"/>
                        <a:pt x="4034" y="4222"/>
                        <a:pt x="3876" y="4443"/>
                      </a:cubicBezTo>
                      <a:lnTo>
                        <a:pt x="1356" y="3214"/>
                      </a:lnTo>
                      <a:cubicBezTo>
                        <a:pt x="1828" y="2427"/>
                        <a:pt x="2458" y="1796"/>
                        <a:pt x="3214" y="1387"/>
                      </a:cubicBezTo>
                      <a:close/>
                      <a:moveTo>
                        <a:pt x="5829" y="4128"/>
                      </a:moveTo>
                      <a:cubicBezTo>
                        <a:pt x="6775" y="4128"/>
                        <a:pt x="7531" y="4884"/>
                        <a:pt x="7531" y="5829"/>
                      </a:cubicBezTo>
                      <a:cubicBezTo>
                        <a:pt x="7562" y="6743"/>
                        <a:pt x="6775" y="7530"/>
                        <a:pt x="5829" y="7530"/>
                      </a:cubicBezTo>
                      <a:cubicBezTo>
                        <a:pt x="4884" y="7530"/>
                        <a:pt x="4160" y="6774"/>
                        <a:pt x="4160" y="5829"/>
                      </a:cubicBezTo>
                      <a:cubicBezTo>
                        <a:pt x="4160" y="4884"/>
                        <a:pt x="4884" y="4128"/>
                        <a:pt x="5829" y="4128"/>
                      </a:cubicBezTo>
                      <a:close/>
                      <a:moveTo>
                        <a:pt x="5798" y="662"/>
                      </a:moveTo>
                      <a:cubicBezTo>
                        <a:pt x="8665" y="662"/>
                        <a:pt x="10996" y="2994"/>
                        <a:pt x="10996" y="5861"/>
                      </a:cubicBezTo>
                      <a:cubicBezTo>
                        <a:pt x="10996" y="6585"/>
                        <a:pt x="10839" y="7247"/>
                        <a:pt x="10618" y="7845"/>
                      </a:cubicBezTo>
                      <a:lnTo>
                        <a:pt x="8129" y="6585"/>
                      </a:lnTo>
                      <a:cubicBezTo>
                        <a:pt x="8192" y="6333"/>
                        <a:pt x="8255" y="6050"/>
                        <a:pt x="8255" y="5829"/>
                      </a:cubicBezTo>
                      <a:cubicBezTo>
                        <a:pt x="8255" y="4474"/>
                        <a:pt x="7184" y="3435"/>
                        <a:pt x="5829" y="3435"/>
                      </a:cubicBezTo>
                      <a:cubicBezTo>
                        <a:pt x="5577" y="3435"/>
                        <a:pt x="5325" y="3466"/>
                        <a:pt x="5105" y="3529"/>
                      </a:cubicBezTo>
                      <a:lnTo>
                        <a:pt x="3845" y="1072"/>
                      </a:lnTo>
                      <a:cubicBezTo>
                        <a:pt x="4412" y="820"/>
                        <a:pt x="5105" y="662"/>
                        <a:pt x="5798" y="662"/>
                      </a:cubicBezTo>
                      <a:close/>
                      <a:moveTo>
                        <a:pt x="7814" y="7152"/>
                      </a:moveTo>
                      <a:lnTo>
                        <a:pt x="10303" y="8412"/>
                      </a:lnTo>
                      <a:cubicBezTo>
                        <a:pt x="9862" y="9200"/>
                        <a:pt x="9232" y="9830"/>
                        <a:pt x="8444" y="10271"/>
                      </a:cubicBezTo>
                      <a:lnTo>
                        <a:pt x="7216" y="7751"/>
                      </a:lnTo>
                      <a:cubicBezTo>
                        <a:pt x="7468" y="7593"/>
                        <a:pt x="7657" y="7404"/>
                        <a:pt x="7814" y="7152"/>
                      </a:cubicBezTo>
                      <a:close/>
                      <a:moveTo>
                        <a:pt x="1072" y="3844"/>
                      </a:moveTo>
                      <a:lnTo>
                        <a:pt x="3593" y="5073"/>
                      </a:lnTo>
                      <a:cubicBezTo>
                        <a:pt x="3530" y="5325"/>
                        <a:pt x="3498" y="5546"/>
                        <a:pt x="3498" y="5829"/>
                      </a:cubicBezTo>
                      <a:cubicBezTo>
                        <a:pt x="3498" y="7152"/>
                        <a:pt x="4538" y="8223"/>
                        <a:pt x="5892" y="8223"/>
                      </a:cubicBezTo>
                      <a:cubicBezTo>
                        <a:pt x="6176" y="8223"/>
                        <a:pt x="6396" y="8192"/>
                        <a:pt x="6648" y="8097"/>
                      </a:cubicBezTo>
                      <a:lnTo>
                        <a:pt x="7846" y="10618"/>
                      </a:lnTo>
                      <a:cubicBezTo>
                        <a:pt x="7216" y="10901"/>
                        <a:pt x="6554" y="11027"/>
                        <a:pt x="5892" y="11027"/>
                      </a:cubicBezTo>
                      <a:cubicBezTo>
                        <a:pt x="2994" y="10996"/>
                        <a:pt x="694" y="8665"/>
                        <a:pt x="694" y="5829"/>
                      </a:cubicBezTo>
                      <a:cubicBezTo>
                        <a:pt x="694" y="5104"/>
                        <a:pt x="852" y="4443"/>
                        <a:pt x="1072" y="3844"/>
                      </a:cubicBezTo>
                      <a:close/>
                      <a:moveTo>
                        <a:pt x="5798" y="1"/>
                      </a:moveTo>
                      <a:cubicBezTo>
                        <a:pt x="4254" y="1"/>
                        <a:pt x="2773" y="599"/>
                        <a:pt x="1702" y="1702"/>
                      </a:cubicBezTo>
                      <a:cubicBezTo>
                        <a:pt x="600" y="2805"/>
                        <a:pt x="1" y="4254"/>
                        <a:pt x="1" y="5798"/>
                      </a:cubicBezTo>
                      <a:cubicBezTo>
                        <a:pt x="1" y="8980"/>
                        <a:pt x="2647" y="11657"/>
                        <a:pt x="5892" y="11657"/>
                      </a:cubicBezTo>
                      <a:cubicBezTo>
                        <a:pt x="9106" y="11657"/>
                        <a:pt x="11721" y="9043"/>
                        <a:pt x="11721" y="5829"/>
                      </a:cubicBezTo>
                      <a:cubicBezTo>
                        <a:pt x="11658" y="2647"/>
                        <a:pt x="9043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6" name="Google Shape;12444;p89">
                <a:extLst>
                  <a:ext uri="{FF2B5EF4-FFF2-40B4-BE49-F238E27FC236}">
                    <a16:creationId xmlns:a16="http://schemas.microsoft.com/office/drawing/2014/main" id="{2295FBBA-3A20-B6CE-DE15-BEEB38E20EB8}"/>
                  </a:ext>
                </a:extLst>
              </p:cNvPr>
              <p:cNvGrpSpPr/>
              <p:nvPr/>
            </p:nvGrpSpPr>
            <p:grpSpPr>
              <a:xfrm>
                <a:off x="8683385" y="3492498"/>
                <a:ext cx="641288" cy="566751"/>
                <a:chOff x="-3137650" y="2787000"/>
                <a:chExt cx="291450" cy="257575"/>
              </a:xfrm>
              <a:grpFill/>
            </p:grpSpPr>
            <p:sp>
              <p:nvSpPr>
                <p:cNvPr id="242" name="Google Shape;12445;p89">
                  <a:extLst>
                    <a:ext uri="{FF2B5EF4-FFF2-40B4-BE49-F238E27FC236}">
                      <a16:creationId xmlns:a16="http://schemas.microsoft.com/office/drawing/2014/main" id="{97170990-B8DF-9192-2654-62125552E2F8}"/>
                    </a:ext>
                  </a:extLst>
                </p:cNvPr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Google Shape;12446;p89">
                  <a:extLst>
                    <a:ext uri="{FF2B5EF4-FFF2-40B4-BE49-F238E27FC236}">
                      <a16:creationId xmlns:a16="http://schemas.microsoft.com/office/drawing/2014/main" id="{7026C8B9-95B4-AD02-752C-9FB1BEE7728C}"/>
                    </a:ext>
                  </a:extLst>
                </p:cNvPr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Google Shape;12447;p89">
                  <a:extLst>
                    <a:ext uri="{FF2B5EF4-FFF2-40B4-BE49-F238E27FC236}">
                      <a16:creationId xmlns:a16="http://schemas.microsoft.com/office/drawing/2014/main" id="{868FBA06-DAC3-EE13-0EA7-52D700AD3841}"/>
                    </a:ext>
                  </a:extLst>
                </p:cNvPr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Google Shape;12448;p89">
                  <a:extLst>
                    <a:ext uri="{FF2B5EF4-FFF2-40B4-BE49-F238E27FC236}">
                      <a16:creationId xmlns:a16="http://schemas.microsoft.com/office/drawing/2014/main" id="{0A779CDE-418A-D148-491F-AC64A432D18A}"/>
                    </a:ext>
                  </a:extLst>
                </p:cNvPr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Google Shape;12449;p89">
                  <a:extLst>
                    <a:ext uri="{FF2B5EF4-FFF2-40B4-BE49-F238E27FC236}">
                      <a16:creationId xmlns:a16="http://schemas.microsoft.com/office/drawing/2014/main" id="{1118DD76-41F2-773B-19AE-631C3BC6388E}"/>
                    </a:ext>
                  </a:extLst>
                </p:cNvPr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Google Shape;12450;p89">
                  <a:extLst>
                    <a:ext uri="{FF2B5EF4-FFF2-40B4-BE49-F238E27FC236}">
                      <a16:creationId xmlns:a16="http://schemas.microsoft.com/office/drawing/2014/main" id="{AD7221F9-A386-ADB5-ED9F-6E17F5B4597A}"/>
                    </a:ext>
                  </a:extLst>
                </p:cNvPr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Google Shape;12451;p89">
                  <a:extLst>
                    <a:ext uri="{FF2B5EF4-FFF2-40B4-BE49-F238E27FC236}">
                      <a16:creationId xmlns:a16="http://schemas.microsoft.com/office/drawing/2014/main" id="{7AA20414-0251-078E-8735-A4FF3B32DBB0}"/>
                    </a:ext>
                  </a:extLst>
                </p:cNvPr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Google Shape;12452;p89">
                  <a:extLst>
                    <a:ext uri="{FF2B5EF4-FFF2-40B4-BE49-F238E27FC236}">
                      <a16:creationId xmlns:a16="http://schemas.microsoft.com/office/drawing/2014/main" id="{A97BEDCB-8BE8-1449-45B0-B535596A6F0D}"/>
                    </a:ext>
                  </a:extLst>
                </p:cNvPr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7" name="Google Shape;12456;p89">
                <a:extLst>
                  <a:ext uri="{FF2B5EF4-FFF2-40B4-BE49-F238E27FC236}">
                    <a16:creationId xmlns:a16="http://schemas.microsoft.com/office/drawing/2014/main" id="{2005B078-F094-D250-0FD6-C970CF229597}"/>
                  </a:ext>
                </a:extLst>
              </p:cNvPr>
              <p:cNvGrpSpPr/>
              <p:nvPr/>
            </p:nvGrpSpPr>
            <p:grpSpPr>
              <a:xfrm>
                <a:off x="1243541" y="3454375"/>
                <a:ext cx="642992" cy="642992"/>
                <a:chOff x="-6354300" y="2757075"/>
                <a:chExt cx="292225" cy="292225"/>
              </a:xfrm>
              <a:grpFill/>
            </p:grpSpPr>
            <p:sp>
              <p:nvSpPr>
                <p:cNvPr id="238" name="Google Shape;12457;p89">
                  <a:extLst>
                    <a:ext uri="{FF2B5EF4-FFF2-40B4-BE49-F238E27FC236}">
                      <a16:creationId xmlns:a16="http://schemas.microsoft.com/office/drawing/2014/main" id="{3AC83CF2-6569-D936-D13C-2DB215E98C44}"/>
                    </a:ext>
                  </a:extLst>
                </p:cNvPr>
                <p:cNvSpPr/>
                <p:nvPr/>
              </p:nvSpPr>
              <p:spPr>
                <a:xfrm>
                  <a:off x="-6354300" y="2757075"/>
                  <a:ext cx="29222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89" extrusionOk="0">
                      <a:moveTo>
                        <a:pt x="10681" y="4159"/>
                      </a:moveTo>
                      <a:cubicBezTo>
                        <a:pt x="10870" y="4159"/>
                        <a:pt x="11027" y="4316"/>
                        <a:pt x="11027" y="4505"/>
                      </a:cubicBezTo>
                      <a:lnTo>
                        <a:pt x="11027" y="4915"/>
                      </a:lnTo>
                      <a:cubicBezTo>
                        <a:pt x="10901" y="4883"/>
                        <a:pt x="10775" y="4883"/>
                        <a:pt x="10681" y="4883"/>
                      </a:cubicBezTo>
                      <a:lnTo>
                        <a:pt x="9609" y="4883"/>
                      </a:lnTo>
                      <a:lnTo>
                        <a:pt x="9609" y="4190"/>
                      </a:lnTo>
                      <a:lnTo>
                        <a:pt x="10681" y="4190"/>
                      </a:lnTo>
                      <a:lnTo>
                        <a:pt x="10681" y="4159"/>
                      </a:lnTo>
                      <a:close/>
                      <a:moveTo>
                        <a:pt x="2048" y="2773"/>
                      </a:moveTo>
                      <a:lnTo>
                        <a:pt x="2048" y="6207"/>
                      </a:lnTo>
                      <a:lnTo>
                        <a:pt x="662" y="6207"/>
                      </a:lnTo>
                      <a:lnTo>
                        <a:pt x="662" y="3151"/>
                      </a:lnTo>
                      <a:cubicBezTo>
                        <a:pt x="694" y="2930"/>
                        <a:pt x="851" y="2773"/>
                        <a:pt x="1009" y="2773"/>
                      </a:cubicBezTo>
                      <a:close/>
                      <a:moveTo>
                        <a:pt x="8885" y="693"/>
                      </a:moveTo>
                      <a:lnTo>
                        <a:pt x="8885" y="4883"/>
                      </a:lnTo>
                      <a:cubicBezTo>
                        <a:pt x="8538" y="4915"/>
                        <a:pt x="8223" y="5104"/>
                        <a:pt x="8066" y="5419"/>
                      </a:cubicBezTo>
                      <a:lnTo>
                        <a:pt x="7751" y="6049"/>
                      </a:lnTo>
                      <a:cubicBezTo>
                        <a:pt x="7719" y="6175"/>
                        <a:pt x="7593" y="6238"/>
                        <a:pt x="7436" y="6238"/>
                      </a:cubicBezTo>
                      <a:lnTo>
                        <a:pt x="2710" y="6238"/>
                      </a:lnTo>
                      <a:lnTo>
                        <a:pt x="2710" y="693"/>
                      </a:lnTo>
                      <a:close/>
                      <a:moveTo>
                        <a:pt x="10681" y="5513"/>
                      </a:moveTo>
                      <a:cubicBezTo>
                        <a:pt x="10870" y="5513"/>
                        <a:pt x="11027" y="5671"/>
                        <a:pt x="11027" y="5860"/>
                      </a:cubicBezTo>
                      <a:lnTo>
                        <a:pt x="11027" y="10649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09" y="11027"/>
                      </a:lnTo>
                      <a:cubicBezTo>
                        <a:pt x="820" y="11027"/>
                        <a:pt x="662" y="10869"/>
                        <a:pt x="662" y="10649"/>
                      </a:cubicBezTo>
                      <a:lnTo>
                        <a:pt x="662" y="6868"/>
                      </a:lnTo>
                      <a:lnTo>
                        <a:pt x="7436" y="6868"/>
                      </a:lnTo>
                      <a:cubicBezTo>
                        <a:pt x="7845" y="6868"/>
                        <a:pt x="8192" y="6648"/>
                        <a:pt x="8349" y="6333"/>
                      </a:cubicBezTo>
                      <a:lnTo>
                        <a:pt x="8664" y="5703"/>
                      </a:lnTo>
                      <a:cubicBezTo>
                        <a:pt x="8696" y="5576"/>
                        <a:pt x="8822" y="5513"/>
                        <a:pt x="8979" y="5513"/>
                      </a:cubicBezTo>
                      <a:close/>
                      <a:moveTo>
                        <a:pt x="2395" y="0"/>
                      </a:moveTo>
                      <a:cubicBezTo>
                        <a:pt x="2206" y="0"/>
                        <a:pt x="2048" y="158"/>
                        <a:pt x="2048" y="347"/>
                      </a:cubicBezTo>
                      <a:lnTo>
                        <a:pt x="2048" y="2111"/>
                      </a:lnTo>
                      <a:lnTo>
                        <a:pt x="1009" y="2111"/>
                      </a:lnTo>
                      <a:cubicBezTo>
                        <a:pt x="473" y="2111"/>
                        <a:pt x="0" y="2584"/>
                        <a:pt x="0" y="3151"/>
                      </a:cubicBezTo>
                      <a:lnTo>
                        <a:pt x="0" y="10649"/>
                      </a:lnTo>
                      <a:cubicBezTo>
                        <a:pt x="0" y="11216"/>
                        <a:pt x="473" y="11688"/>
                        <a:pt x="1009" y="11688"/>
                      </a:cubicBezTo>
                      <a:lnTo>
                        <a:pt x="10618" y="11688"/>
                      </a:lnTo>
                      <a:cubicBezTo>
                        <a:pt x="11185" y="11688"/>
                        <a:pt x="11657" y="11216"/>
                        <a:pt x="11657" y="10649"/>
                      </a:cubicBezTo>
                      <a:lnTo>
                        <a:pt x="11657" y="4505"/>
                      </a:lnTo>
                      <a:cubicBezTo>
                        <a:pt x="11689" y="3938"/>
                        <a:pt x="11216" y="3466"/>
                        <a:pt x="10681" y="3466"/>
                      </a:cubicBezTo>
                      <a:lnTo>
                        <a:pt x="9609" y="3466"/>
                      </a:lnTo>
                      <a:lnTo>
                        <a:pt x="9609" y="347"/>
                      </a:lnTo>
                      <a:cubicBezTo>
                        <a:pt x="9609" y="158"/>
                        <a:pt x="9452" y="0"/>
                        <a:pt x="92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Google Shape;12458;p89">
                  <a:extLst>
                    <a:ext uri="{FF2B5EF4-FFF2-40B4-BE49-F238E27FC236}">
                      <a16:creationId xmlns:a16="http://schemas.microsoft.com/office/drawing/2014/main" id="{519AA0C6-3A58-8312-EC95-2574AA932213}"/>
                    </a:ext>
                  </a:extLst>
                </p:cNvPr>
                <p:cNvSpPr/>
                <p:nvPr/>
              </p:nvSpPr>
              <p:spPr>
                <a:xfrm>
                  <a:off x="-6268450" y="279015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Google Shape;12459;p89">
                  <a:extLst>
                    <a:ext uri="{FF2B5EF4-FFF2-40B4-BE49-F238E27FC236}">
                      <a16:creationId xmlns:a16="http://schemas.microsoft.com/office/drawing/2014/main" id="{09034DFA-006D-5785-8A91-5353F2E6A515}"/>
                    </a:ext>
                  </a:extLst>
                </p:cNvPr>
                <p:cNvSpPr/>
                <p:nvPr/>
              </p:nvSpPr>
              <p:spPr>
                <a:xfrm>
                  <a:off x="-6268450" y="282560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Google Shape;12460;p89">
                  <a:extLst>
                    <a:ext uri="{FF2B5EF4-FFF2-40B4-BE49-F238E27FC236}">
                      <a16:creationId xmlns:a16="http://schemas.microsoft.com/office/drawing/2014/main" id="{B8B90356-F25F-998D-8199-1DB2481D1721}"/>
                    </a:ext>
                  </a:extLst>
                </p:cNvPr>
                <p:cNvSpPr/>
                <p:nvPr/>
              </p:nvSpPr>
              <p:spPr>
                <a:xfrm>
                  <a:off x="-6268450" y="2860250"/>
                  <a:ext cx="1197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32" y="693"/>
                        <a:pt x="4789" y="536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8" name="Google Shape;12467;p89">
                <a:extLst>
                  <a:ext uri="{FF2B5EF4-FFF2-40B4-BE49-F238E27FC236}">
                    <a16:creationId xmlns:a16="http://schemas.microsoft.com/office/drawing/2014/main" id="{2EDC4CF6-B8B2-EC3C-F264-F0AE794A5597}"/>
                  </a:ext>
                </a:extLst>
              </p:cNvPr>
              <p:cNvGrpSpPr/>
              <p:nvPr/>
            </p:nvGrpSpPr>
            <p:grpSpPr>
              <a:xfrm>
                <a:off x="5368208" y="3453523"/>
                <a:ext cx="644752" cy="644698"/>
                <a:chOff x="-4572700" y="2764950"/>
                <a:chExt cx="293025" cy="293000"/>
              </a:xfrm>
              <a:grpFill/>
            </p:grpSpPr>
            <p:sp>
              <p:nvSpPr>
                <p:cNvPr id="233" name="Google Shape;12468;p89">
                  <a:extLst>
                    <a:ext uri="{FF2B5EF4-FFF2-40B4-BE49-F238E27FC236}">
                      <a16:creationId xmlns:a16="http://schemas.microsoft.com/office/drawing/2014/main" id="{BF142FB2-1772-B074-2A89-98C49D3773FA}"/>
                    </a:ext>
                  </a:extLst>
                </p:cNvPr>
                <p:cNvSpPr/>
                <p:nvPr/>
              </p:nvSpPr>
              <p:spPr>
                <a:xfrm>
                  <a:off x="-4572700" y="2764950"/>
                  <a:ext cx="293025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720" extrusionOk="0">
                      <a:moveTo>
                        <a:pt x="10681" y="2048"/>
                      </a:moveTo>
                      <a:cubicBezTo>
                        <a:pt x="10870" y="2048"/>
                        <a:pt x="11027" y="2206"/>
                        <a:pt x="11027" y="2395"/>
                      </a:cubicBezTo>
                      <a:lnTo>
                        <a:pt x="11027" y="7246"/>
                      </a:lnTo>
                      <a:cubicBezTo>
                        <a:pt x="11027" y="7435"/>
                        <a:pt x="10870" y="7593"/>
                        <a:pt x="10681" y="7593"/>
                      </a:cubicBezTo>
                      <a:lnTo>
                        <a:pt x="1072" y="7593"/>
                      </a:lnTo>
                      <a:cubicBezTo>
                        <a:pt x="883" y="7593"/>
                        <a:pt x="725" y="7435"/>
                        <a:pt x="725" y="7246"/>
                      </a:cubicBezTo>
                      <a:lnTo>
                        <a:pt x="725" y="2395"/>
                      </a:lnTo>
                      <a:cubicBezTo>
                        <a:pt x="725" y="2206"/>
                        <a:pt x="883" y="2048"/>
                        <a:pt x="1072" y="2048"/>
                      </a:cubicBezTo>
                      <a:close/>
                      <a:moveTo>
                        <a:pt x="4821" y="8286"/>
                      </a:moveTo>
                      <a:lnTo>
                        <a:pt x="4821" y="8979"/>
                      </a:lnTo>
                      <a:lnTo>
                        <a:pt x="3435" y="8979"/>
                      </a:lnTo>
                      <a:lnTo>
                        <a:pt x="3435" y="8286"/>
                      </a:lnTo>
                      <a:close/>
                      <a:moveTo>
                        <a:pt x="8287" y="8286"/>
                      </a:moveTo>
                      <a:lnTo>
                        <a:pt x="8287" y="8979"/>
                      </a:lnTo>
                      <a:lnTo>
                        <a:pt x="6869" y="8979"/>
                      </a:lnTo>
                      <a:lnTo>
                        <a:pt x="6869" y="8286"/>
                      </a:lnTo>
                      <a:close/>
                      <a:moveTo>
                        <a:pt x="6207" y="8254"/>
                      </a:moveTo>
                      <a:lnTo>
                        <a:pt x="6207" y="11027"/>
                      </a:lnTo>
                      <a:lnTo>
                        <a:pt x="5514" y="11027"/>
                      </a:lnTo>
                      <a:lnTo>
                        <a:pt x="5514" y="8254"/>
                      </a:ln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cubicBezTo>
                        <a:pt x="1387" y="536"/>
                        <a:pt x="1544" y="693"/>
                        <a:pt x="1733" y="693"/>
                      </a:cubicBezTo>
                      <a:lnTo>
                        <a:pt x="2112" y="693"/>
                      </a:lnTo>
                      <a:lnTo>
                        <a:pt x="2112" y="1355"/>
                      </a:lnTo>
                      <a:lnTo>
                        <a:pt x="1072" y="1355"/>
                      </a:lnTo>
                      <a:cubicBezTo>
                        <a:pt x="536" y="1355"/>
                        <a:pt x="64" y="1827"/>
                        <a:pt x="64" y="2395"/>
                      </a:cubicBezTo>
                      <a:lnTo>
                        <a:pt x="64" y="7246"/>
                      </a:lnTo>
                      <a:cubicBezTo>
                        <a:pt x="64" y="7782"/>
                        <a:pt x="536" y="8254"/>
                        <a:pt x="1072" y="8254"/>
                      </a:cubicBezTo>
                      <a:lnTo>
                        <a:pt x="2773" y="8254"/>
                      </a:lnTo>
                      <a:lnTo>
                        <a:pt x="2773" y="8916"/>
                      </a:lnTo>
                      <a:lnTo>
                        <a:pt x="1733" y="8916"/>
                      </a:lnTo>
                      <a:cubicBezTo>
                        <a:pt x="1544" y="8916"/>
                        <a:pt x="1387" y="9074"/>
                        <a:pt x="1387" y="9294"/>
                      </a:cubicBezTo>
                      <a:cubicBezTo>
                        <a:pt x="1387" y="9483"/>
                        <a:pt x="1544" y="9641"/>
                        <a:pt x="1733" y="9641"/>
                      </a:cubicBezTo>
                      <a:lnTo>
                        <a:pt x="4821" y="9641"/>
                      </a:lnTo>
                      <a:lnTo>
                        <a:pt x="4821" y="11027"/>
                      </a:lnTo>
                      <a:lnTo>
                        <a:pt x="379" y="11027"/>
                      </a:lnTo>
                      <a:cubicBezTo>
                        <a:pt x="158" y="11027"/>
                        <a:pt x="1" y="11184"/>
                        <a:pt x="1" y="11373"/>
                      </a:cubicBezTo>
                      <a:cubicBezTo>
                        <a:pt x="1" y="11562"/>
                        <a:pt x="158" y="11720"/>
                        <a:pt x="379" y="11720"/>
                      </a:cubicBezTo>
                      <a:lnTo>
                        <a:pt x="11342" y="11720"/>
                      </a:lnTo>
                      <a:cubicBezTo>
                        <a:pt x="11563" y="11720"/>
                        <a:pt x="11721" y="11562"/>
                        <a:pt x="11721" y="11373"/>
                      </a:cubicBezTo>
                      <a:cubicBezTo>
                        <a:pt x="11721" y="11184"/>
                        <a:pt x="11563" y="11027"/>
                        <a:pt x="11342" y="11027"/>
                      </a:cubicBezTo>
                      <a:lnTo>
                        <a:pt x="6869" y="11027"/>
                      </a:lnTo>
                      <a:lnTo>
                        <a:pt x="6869" y="9641"/>
                      </a:lnTo>
                      <a:lnTo>
                        <a:pt x="9988" y="9641"/>
                      </a:lnTo>
                      <a:cubicBezTo>
                        <a:pt x="10177" y="9641"/>
                        <a:pt x="10334" y="9483"/>
                        <a:pt x="10334" y="9294"/>
                      </a:cubicBezTo>
                      <a:cubicBezTo>
                        <a:pt x="10334" y="9074"/>
                        <a:pt x="10177" y="8916"/>
                        <a:pt x="9988" y="8916"/>
                      </a:cubicBezTo>
                      <a:lnTo>
                        <a:pt x="8948" y="8916"/>
                      </a:lnTo>
                      <a:lnTo>
                        <a:pt x="8948" y="8254"/>
                      </a:lnTo>
                      <a:lnTo>
                        <a:pt x="10681" y="8254"/>
                      </a:lnTo>
                      <a:cubicBezTo>
                        <a:pt x="11248" y="8254"/>
                        <a:pt x="11721" y="7782"/>
                        <a:pt x="11721" y="7246"/>
                      </a:cubicBezTo>
                      <a:lnTo>
                        <a:pt x="11721" y="2395"/>
                      </a:lnTo>
                      <a:cubicBezTo>
                        <a:pt x="11721" y="1827"/>
                        <a:pt x="11248" y="1355"/>
                        <a:pt x="10681" y="1355"/>
                      </a:cubicBezTo>
                      <a:lnTo>
                        <a:pt x="9673" y="1355"/>
                      </a:lnTo>
                      <a:lnTo>
                        <a:pt x="9673" y="693"/>
                      </a:lnTo>
                      <a:lnTo>
                        <a:pt x="10019" y="693"/>
                      </a:lnTo>
                      <a:cubicBezTo>
                        <a:pt x="10208" y="693"/>
                        <a:pt x="10366" y="536"/>
                        <a:pt x="10366" y="347"/>
                      </a:cubicBezTo>
                      <a:cubicBezTo>
                        <a:pt x="10366" y="158"/>
                        <a:pt x="10208" y="0"/>
                        <a:pt x="10019" y="0"/>
                      </a:cubicBezTo>
                      <a:lnTo>
                        <a:pt x="8633" y="0"/>
                      </a:lnTo>
                      <a:cubicBezTo>
                        <a:pt x="8444" y="0"/>
                        <a:pt x="8287" y="158"/>
                        <a:pt x="8287" y="347"/>
                      </a:cubicBezTo>
                      <a:cubicBezTo>
                        <a:pt x="8287" y="536"/>
                        <a:pt x="8444" y="693"/>
                        <a:pt x="8633" y="693"/>
                      </a:cubicBezTo>
                      <a:lnTo>
                        <a:pt x="8980" y="693"/>
                      </a:lnTo>
                      <a:lnTo>
                        <a:pt x="8980" y="1355"/>
                      </a:lnTo>
                      <a:lnTo>
                        <a:pt x="6207" y="1355"/>
                      </a:lnTo>
                      <a:lnTo>
                        <a:pt x="6207" y="693"/>
                      </a:lnTo>
                      <a:lnTo>
                        <a:pt x="6554" y="693"/>
                      </a:lnTo>
                      <a:cubicBezTo>
                        <a:pt x="6743" y="693"/>
                        <a:pt x="6900" y="536"/>
                        <a:pt x="6900" y="347"/>
                      </a:cubicBezTo>
                      <a:cubicBezTo>
                        <a:pt x="6900" y="158"/>
                        <a:pt x="6743" y="0"/>
                        <a:pt x="6554" y="0"/>
                      </a:cubicBezTo>
                      <a:lnTo>
                        <a:pt x="5168" y="0"/>
                      </a:lnTo>
                      <a:cubicBezTo>
                        <a:pt x="4978" y="0"/>
                        <a:pt x="4821" y="158"/>
                        <a:pt x="4821" y="347"/>
                      </a:cubicBezTo>
                      <a:cubicBezTo>
                        <a:pt x="4821" y="536"/>
                        <a:pt x="4978" y="693"/>
                        <a:pt x="5168" y="693"/>
                      </a:cubicBezTo>
                      <a:lnTo>
                        <a:pt x="5514" y="693"/>
                      </a:lnTo>
                      <a:lnTo>
                        <a:pt x="5514" y="1355"/>
                      </a:lnTo>
                      <a:lnTo>
                        <a:pt x="2773" y="1355"/>
                      </a:lnTo>
                      <a:lnTo>
                        <a:pt x="2773" y="693"/>
                      </a:lnTo>
                      <a:lnTo>
                        <a:pt x="3120" y="693"/>
                      </a:lnTo>
                      <a:cubicBezTo>
                        <a:pt x="3309" y="693"/>
                        <a:pt x="3466" y="536"/>
                        <a:pt x="3466" y="347"/>
                      </a:cubicBezTo>
                      <a:cubicBezTo>
                        <a:pt x="3466" y="158"/>
                        <a:pt x="3309" y="0"/>
                        <a:pt x="31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Google Shape;12469;p89">
                  <a:extLst>
                    <a:ext uri="{FF2B5EF4-FFF2-40B4-BE49-F238E27FC236}">
                      <a16:creationId xmlns:a16="http://schemas.microsoft.com/office/drawing/2014/main" id="{5ACEFCB9-2BCE-2613-7516-8089BECB3393}"/>
                    </a:ext>
                  </a:extLst>
                </p:cNvPr>
                <p:cNvSpPr/>
                <p:nvPr/>
              </p:nvSpPr>
              <p:spPr>
                <a:xfrm>
                  <a:off x="-4538825" y="2833475"/>
                  <a:ext cx="866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191" extrusionOk="0">
                      <a:moveTo>
                        <a:pt x="2804" y="662"/>
                      </a:moveTo>
                      <a:lnTo>
                        <a:pt x="2804" y="3466"/>
                      </a:lnTo>
                      <a:lnTo>
                        <a:pt x="757" y="3466"/>
                      </a:lnTo>
                      <a:lnTo>
                        <a:pt x="757" y="662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3812"/>
                      </a:lnTo>
                      <a:cubicBezTo>
                        <a:pt x="0" y="4033"/>
                        <a:pt x="158" y="4190"/>
                        <a:pt x="347" y="4190"/>
                      </a:cubicBezTo>
                      <a:lnTo>
                        <a:pt x="3119" y="4190"/>
                      </a:lnTo>
                      <a:cubicBezTo>
                        <a:pt x="3308" y="4190"/>
                        <a:pt x="3466" y="4033"/>
                        <a:pt x="3466" y="3812"/>
                      </a:cubicBezTo>
                      <a:lnTo>
                        <a:pt x="3466" y="347"/>
                      </a:ln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Google Shape;12470;p89">
                  <a:extLst>
                    <a:ext uri="{FF2B5EF4-FFF2-40B4-BE49-F238E27FC236}">
                      <a16:creationId xmlns:a16="http://schemas.microsoft.com/office/drawing/2014/main" id="{07C66522-DB3A-DD1C-96B1-919A27C9FF43}"/>
                    </a:ext>
                  </a:extLst>
                </p:cNvPr>
                <p:cNvSpPr/>
                <p:nvPr/>
              </p:nvSpPr>
              <p:spPr>
                <a:xfrm>
                  <a:off x="-4435650" y="29027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Google Shape;12471;p89">
                  <a:extLst>
                    <a:ext uri="{FF2B5EF4-FFF2-40B4-BE49-F238E27FC236}">
                      <a16:creationId xmlns:a16="http://schemas.microsoft.com/office/drawing/2014/main" id="{47489AAD-F555-7359-3064-67657220FECB}"/>
                    </a:ext>
                  </a:extLst>
                </p:cNvPr>
                <p:cNvSpPr/>
                <p:nvPr/>
              </p:nvSpPr>
              <p:spPr>
                <a:xfrm>
                  <a:off x="-4435650" y="286732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68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Google Shape;12472;p89">
                  <a:extLst>
                    <a:ext uri="{FF2B5EF4-FFF2-40B4-BE49-F238E27FC236}">
                      <a16:creationId xmlns:a16="http://schemas.microsoft.com/office/drawing/2014/main" id="{4BBE88C6-47DA-4A06-EA88-103526F76E7D}"/>
                    </a:ext>
                  </a:extLst>
                </p:cNvPr>
                <p:cNvSpPr/>
                <p:nvPr/>
              </p:nvSpPr>
              <p:spPr>
                <a:xfrm>
                  <a:off x="-4435650" y="2833475"/>
                  <a:ext cx="1213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67"/>
                        <a:pt x="158" y="725"/>
                        <a:pt x="347" y="725"/>
                      </a:cubicBezTo>
                      <a:lnTo>
                        <a:pt x="4506" y="725"/>
                      </a:lnTo>
                      <a:cubicBezTo>
                        <a:pt x="4695" y="725"/>
                        <a:pt x="4852" y="567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9" name="Google Shape;12485;p89">
                <a:extLst>
                  <a:ext uri="{FF2B5EF4-FFF2-40B4-BE49-F238E27FC236}">
                    <a16:creationId xmlns:a16="http://schemas.microsoft.com/office/drawing/2014/main" id="{524E7B24-DDD8-2C5D-0D7D-E3825A3E61B0}"/>
                  </a:ext>
                </a:extLst>
              </p:cNvPr>
              <p:cNvGrpSpPr/>
              <p:nvPr/>
            </p:nvGrpSpPr>
            <p:grpSpPr>
              <a:xfrm>
                <a:off x="9506180" y="3456108"/>
                <a:ext cx="642992" cy="639527"/>
                <a:chOff x="-2571737" y="2764550"/>
                <a:chExt cx="292225" cy="290650"/>
              </a:xfrm>
              <a:grpFill/>
            </p:grpSpPr>
            <p:sp>
              <p:nvSpPr>
                <p:cNvPr id="230" name="Google Shape;12486;p89">
                  <a:extLst>
                    <a:ext uri="{FF2B5EF4-FFF2-40B4-BE49-F238E27FC236}">
                      <a16:creationId xmlns:a16="http://schemas.microsoft.com/office/drawing/2014/main" id="{CD6828DA-FD69-F388-2881-76C68BF00810}"/>
                    </a:ext>
                  </a:extLst>
                </p:cNvPr>
                <p:cNvSpPr/>
                <p:nvPr/>
              </p:nvSpPr>
              <p:spPr>
                <a:xfrm>
                  <a:off x="-2496085" y="30091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27" y="1"/>
                        <a:pt x="0" y="158"/>
                        <a:pt x="0" y="347"/>
                      </a:cubicBezTo>
                      <a:cubicBezTo>
                        <a:pt x="0" y="536"/>
                        <a:pt x="127" y="694"/>
                        <a:pt x="347" y="694"/>
                      </a:cubicBezTo>
                      <a:cubicBezTo>
                        <a:pt x="536" y="694"/>
                        <a:pt x="694" y="536"/>
                        <a:pt x="694" y="347"/>
                      </a:cubicBezTo>
                      <a:cubicBezTo>
                        <a:pt x="662" y="158"/>
                        <a:pt x="505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Google Shape;12487;p89">
                  <a:extLst>
                    <a:ext uri="{FF2B5EF4-FFF2-40B4-BE49-F238E27FC236}">
                      <a16:creationId xmlns:a16="http://schemas.microsoft.com/office/drawing/2014/main" id="{28FF0B2F-4B1E-EDDE-DEBA-A1A7F19AD391}"/>
                    </a:ext>
                  </a:extLst>
                </p:cNvPr>
                <p:cNvSpPr/>
                <p:nvPr/>
              </p:nvSpPr>
              <p:spPr>
                <a:xfrm>
                  <a:off x="-2398548" y="2800375"/>
                  <a:ext cx="52000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821" extrusionOk="0">
                      <a:moveTo>
                        <a:pt x="1008" y="0"/>
                      </a:moveTo>
                      <a:cubicBezTo>
                        <a:pt x="819" y="0"/>
                        <a:pt x="662" y="158"/>
                        <a:pt x="662" y="378"/>
                      </a:cubicBezTo>
                      <a:lnTo>
                        <a:pt x="662" y="757"/>
                      </a:lnTo>
                      <a:cubicBezTo>
                        <a:pt x="252" y="914"/>
                        <a:pt x="0" y="1261"/>
                        <a:pt x="0" y="1733"/>
                      </a:cubicBezTo>
                      <a:cubicBezTo>
                        <a:pt x="0" y="2300"/>
                        <a:pt x="473" y="2773"/>
                        <a:pt x="1008" y="2773"/>
                      </a:cubicBezTo>
                      <a:cubicBezTo>
                        <a:pt x="1323" y="2773"/>
                        <a:pt x="1481" y="3119"/>
                        <a:pt x="1260" y="3371"/>
                      </a:cubicBezTo>
                      <a:cubicBezTo>
                        <a:pt x="1197" y="3419"/>
                        <a:pt x="1103" y="3442"/>
                        <a:pt x="1012" y="3442"/>
                      </a:cubicBezTo>
                      <a:cubicBezTo>
                        <a:pt x="922" y="3442"/>
                        <a:pt x="835" y="3419"/>
                        <a:pt x="788" y="3371"/>
                      </a:cubicBezTo>
                      <a:cubicBezTo>
                        <a:pt x="725" y="3308"/>
                        <a:pt x="630" y="3277"/>
                        <a:pt x="540" y="3277"/>
                      </a:cubicBezTo>
                      <a:cubicBezTo>
                        <a:pt x="449" y="3277"/>
                        <a:pt x="362" y="3308"/>
                        <a:pt x="315" y="3371"/>
                      </a:cubicBezTo>
                      <a:cubicBezTo>
                        <a:pt x="189" y="3466"/>
                        <a:pt x="189" y="3718"/>
                        <a:pt x="315" y="3844"/>
                      </a:cubicBezTo>
                      <a:cubicBezTo>
                        <a:pt x="410" y="3939"/>
                        <a:pt x="536" y="4033"/>
                        <a:pt x="693" y="4065"/>
                      </a:cubicBezTo>
                      <a:lnTo>
                        <a:pt x="693" y="4474"/>
                      </a:lnTo>
                      <a:cubicBezTo>
                        <a:pt x="693" y="4663"/>
                        <a:pt x="851" y="4821"/>
                        <a:pt x="1040" y="4821"/>
                      </a:cubicBezTo>
                      <a:cubicBezTo>
                        <a:pt x="1260" y="4821"/>
                        <a:pt x="1418" y="4663"/>
                        <a:pt x="1418" y="4474"/>
                      </a:cubicBezTo>
                      <a:lnTo>
                        <a:pt x="1418" y="4065"/>
                      </a:lnTo>
                      <a:cubicBezTo>
                        <a:pt x="1796" y="3907"/>
                        <a:pt x="2079" y="3560"/>
                        <a:pt x="2079" y="3088"/>
                      </a:cubicBezTo>
                      <a:cubicBezTo>
                        <a:pt x="2079" y="2521"/>
                        <a:pt x="1607" y="2048"/>
                        <a:pt x="1040" y="2048"/>
                      </a:cubicBezTo>
                      <a:cubicBezTo>
                        <a:pt x="851" y="2048"/>
                        <a:pt x="693" y="1891"/>
                        <a:pt x="693" y="1702"/>
                      </a:cubicBezTo>
                      <a:cubicBezTo>
                        <a:pt x="693" y="1495"/>
                        <a:pt x="842" y="1356"/>
                        <a:pt x="1016" y="1356"/>
                      </a:cubicBezTo>
                      <a:cubicBezTo>
                        <a:pt x="1107" y="1356"/>
                        <a:pt x="1205" y="1394"/>
                        <a:pt x="1292" y="1481"/>
                      </a:cubicBezTo>
                      <a:cubicBezTo>
                        <a:pt x="1355" y="1528"/>
                        <a:pt x="1441" y="1552"/>
                        <a:pt x="1528" y="1552"/>
                      </a:cubicBezTo>
                      <a:cubicBezTo>
                        <a:pt x="1615" y="1552"/>
                        <a:pt x="1701" y="1528"/>
                        <a:pt x="1764" y="1481"/>
                      </a:cubicBezTo>
                      <a:cubicBezTo>
                        <a:pt x="1859" y="1355"/>
                        <a:pt x="1859" y="1103"/>
                        <a:pt x="1764" y="1009"/>
                      </a:cubicBezTo>
                      <a:cubicBezTo>
                        <a:pt x="1638" y="883"/>
                        <a:pt x="1512" y="788"/>
                        <a:pt x="1355" y="757"/>
                      </a:cubicBezTo>
                      <a:lnTo>
                        <a:pt x="1355" y="378"/>
                      </a:lnTo>
                      <a:cubicBezTo>
                        <a:pt x="1355" y="158"/>
                        <a:pt x="1197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Google Shape;12488;p89">
                  <a:extLst>
                    <a:ext uri="{FF2B5EF4-FFF2-40B4-BE49-F238E27FC236}">
                      <a16:creationId xmlns:a16="http://schemas.microsoft.com/office/drawing/2014/main" id="{22AC4C44-E324-83A6-5655-A8FCF0605C15}"/>
                    </a:ext>
                  </a:extLst>
                </p:cNvPr>
                <p:cNvSpPr/>
                <p:nvPr/>
              </p:nvSpPr>
              <p:spPr>
                <a:xfrm>
                  <a:off x="-2571737" y="2764550"/>
                  <a:ext cx="292225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26" extrusionOk="0">
                      <a:moveTo>
                        <a:pt x="5009" y="1355"/>
                      </a:moveTo>
                      <a:cubicBezTo>
                        <a:pt x="4789" y="1576"/>
                        <a:pt x="4694" y="1796"/>
                        <a:pt x="4537" y="2049"/>
                      </a:cubicBezTo>
                      <a:lnTo>
                        <a:pt x="662" y="2049"/>
                      </a:lnTo>
                      <a:lnTo>
                        <a:pt x="662" y="1670"/>
                      </a:lnTo>
                      <a:cubicBezTo>
                        <a:pt x="662" y="1513"/>
                        <a:pt x="819" y="1355"/>
                        <a:pt x="1008" y="1355"/>
                      </a:cubicBezTo>
                      <a:close/>
                      <a:moveTo>
                        <a:pt x="7908" y="694"/>
                      </a:moveTo>
                      <a:cubicBezTo>
                        <a:pt x="9609" y="694"/>
                        <a:pt x="10995" y="2080"/>
                        <a:pt x="10995" y="3781"/>
                      </a:cubicBezTo>
                      <a:cubicBezTo>
                        <a:pt x="10995" y="5451"/>
                        <a:pt x="9609" y="6837"/>
                        <a:pt x="7908" y="6837"/>
                      </a:cubicBezTo>
                      <a:cubicBezTo>
                        <a:pt x="7309" y="6837"/>
                        <a:pt x="6679" y="6680"/>
                        <a:pt x="6206" y="6365"/>
                      </a:cubicBezTo>
                      <a:cubicBezTo>
                        <a:pt x="6162" y="6342"/>
                        <a:pt x="6086" y="6320"/>
                        <a:pt x="6023" y="6320"/>
                      </a:cubicBezTo>
                      <a:cubicBezTo>
                        <a:pt x="5997" y="6320"/>
                        <a:pt x="5973" y="6324"/>
                        <a:pt x="5954" y="6333"/>
                      </a:cubicBezTo>
                      <a:cubicBezTo>
                        <a:pt x="5671" y="6396"/>
                        <a:pt x="5324" y="6522"/>
                        <a:pt x="5009" y="6648"/>
                      </a:cubicBezTo>
                      <a:lnTo>
                        <a:pt x="5324" y="5703"/>
                      </a:lnTo>
                      <a:cubicBezTo>
                        <a:pt x="5356" y="5609"/>
                        <a:pt x="5324" y="5514"/>
                        <a:pt x="5261" y="5420"/>
                      </a:cubicBezTo>
                      <a:cubicBezTo>
                        <a:pt x="4946" y="4947"/>
                        <a:pt x="4789" y="4348"/>
                        <a:pt x="4789" y="3781"/>
                      </a:cubicBezTo>
                      <a:cubicBezTo>
                        <a:pt x="4789" y="2080"/>
                        <a:pt x="6238" y="694"/>
                        <a:pt x="7908" y="694"/>
                      </a:cubicBezTo>
                      <a:close/>
                      <a:moveTo>
                        <a:pt x="4253" y="2710"/>
                      </a:moveTo>
                      <a:cubicBezTo>
                        <a:pt x="4190" y="3025"/>
                        <a:pt x="4096" y="3372"/>
                        <a:pt x="4096" y="3718"/>
                      </a:cubicBezTo>
                      <a:cubicBezTo>
                        <a:pt x="4096" y="4411"/>
                        <a:pt x="4253" y="5041"/>
                        <a:pt x="4600" y="5609"/>
                      </a:cubicBezTo>
                      <a:lnTo>
                        <a:pt x="4127" y="7089"/>
                      </a:lnTo>
                      <a:cubicBezTo>
                        <a:pt x="4096" y="7184"/>
                        <a:pt x="4127" y="7341"/>
                        <a:pt x="4222" y="7436"/>
                      </a:cubicBezTo>
                      <a:cubicBezTo>
                        <a:pt x="4266" y="7480"/>
                        <a:pt x="4358" y="7525"/>
                        <a:pt x="4453" y="7525"/>
                      </a:cubicBezTo>
                      <a:cubicBezTo>
                        <a:pt x="4492" y="7525"/>
                        <a:pt x="4531" y="7517"/>
                        <a:pt x="4568" y="7499"/>
                      </a:cubicBezTo>
                      <a:cubicBezTo>
                        <a:pt x="4568" y="7499"/>
                        <a:pt x="5387" y="7247"/>
                        <a:pt x="6017" y="7026"/>
                      </a:cubicBezTo>
                      <a:cubicBezTo>
                        <a:pt x="6080" y="7089"/>
                        <a:pt x="6143" y="7089"/>
                        <a:pt x="6175" y="7121"/>
                      </a:cubicBezTo>
                      <a:lnTo>
                        <a:pt x="6175" y="8223"/>
                      </a:lnTo>
                      <a:lnTo>
                        <a:pt x="662" y="8223"/>
                      </a:lnTo>
                      <a:lnTo>
                        <a:pt x="662" y="2710"/>
                      </a:lnTo>
                      <a:close/>
                      <a:moveTo>
                        <a:pt x="6112" y="8885"/>
                      </a:moveTo>
                      <a:lnTo>
                        <a:pt x="6112" y="10618"/>
                      </a:lnTo>
                      <a:cubicBezTo>
                        <a:pt x="6143" y="10807"/>
                        <a:pt x="5986" y="10964"/>
                        <a:pt x="5797" y="10964"/>
                      </a:cubicBezTo>
                      <a:lnTo>
                        <a:pt x="977" y="10964"/>
                      </a:lnTo>
                      <a:cubicBezTo>
                        <a:pt x="788" y="10964"/>
                        <a:pt x="630" y="10807"/>
                        <a:pt x="630" y="10618"/>
                      </a:cubicBezTo>
                      <a:lnTo>
                        <a:pt x="630" y="8885"/>
                      </a:lnTo>
                      <a:close/>
                      <a:moveTo>
                        <a:pt x="7908" y="1"/>
                      </a:moveTo>
                      <a:cubicBezTo>
                        <a:pt x="7120" y="1"/>
                        <a:pt x="6364" y="221"/>
                        <a:pt x="5734" y="662"/>
                      </a:cubicBezTo>
                      <a:lnTo>
                        <a:pt x="1008" y="662"/>
                      </a:lnTo>
                      <a:cubicBezTo>
                        <a:pt x="473" y="662"/>
                        <a:pt x="0" y="1135"/>
                        <a:pt x="0" y="1670"/>
                      </a:cubicBezTo>
                      <a:lnTo>
                        <a:pt x="0" y="10618"/>
                      </a:lnTo>
                      <a:cubicBezTo>
                        <a:pt x="0" y="11153"/>
                        <a:pt x="473" y="11626"/>
                        <a:pt x="1008" y="11626"/>
                      </a:cubicBezTo>
                      <a:lnTo>
                        <a:pt x="5828" y="11626"/>
                      </a:lnTo>
                      <a:cubicBezTo>
                        <a:pt x="6364" y="11626"/>
                        <a:pt x="6837" y="11153"/>
                        <a:pt x="6837" y="10618"/>
                      </a:cubicBezTo>
                      <a:lnTo>
                        <a:pt x="6837" y="7341"/>
                      </a:lnTo>
                      <a:cubicBezTo>
                        <a:pt x="7215" y="7436"/>
                        <a:pt x="7561" y="7499"/>
                        <a:pt x="7908" y="7499"/>
                      </a:cubicBezTo>
                      <a:cubicBezTo>
                        <a:pt x="9987" y="7499"/>
                        <a:pt x="11688" y="5798"/>
                        <a:pt x="11688" y="3718"/>
                      </a:cubicBezTo>
                      <a:cubicBezTo>
                        <a:pt x="11657" y="1670"/>
                        <a:pt x="9956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0" name="Google Shape;12498;p89">
                <a:extLst>
                  <a:ext uri="{FF2B5EF4-FFF2-40B4-BE49-F238E27FC236}">
                    <a16:creationId xmlns:a16="http://schemas.microsoft.com/office/drawing/2014/main" id="{83A9B565-022B-5651-82AA-186C8E7C0EDB}"/>
                  </a:ext>
                </a:extLst>
              </p:cNvPr>
              <p:cNvGrpSpPr/>
              <p:nvPr/>
            </p:nvGrpSpPr>
            <p:grpSpPr>
              <a:xfrm>
                <a:off x="2088889" y="3454375"/>
                <a:ext cx="606578" cy="642992"/>
                <a:chOff x="-5995925" y="2757850"/>
                <a:chExt cx="275675" cy="292225"/>
              </a:xfrm>
              <a:grpFill/>
            </p:grpSpPr>
            <p:sp>
              <p:nvSpPr>
                <p:cNvPr id="221" name="Google Shape;12499;p89">
                  <a:extLst>
                    <a:ext uri="{FF2B5EF4-FFF2-40B4-BE49-F238E27FC236}">
                      <a16:creationId xmlns:a16="http://schemas.microsoft.com/office/drawing/2014/main" id="{879E8159-2752-3114-59EE-BB8A75241D4D}"/>
                    </a:ext>
                  </a:extLst>
                </p:cNvPr>
                <p:cNvSpPr/>
                <p:nvPr/>
              </p:nvSpPr>
              <p:spPr>
                <a:xfrm>
                  <a:off x="-5995925" y="2757850"/>
                  <a:ext cx="2756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689" extrusionOk="0">
                      <a:moveTo>
                        <a:pt x="9924" y="1324"/>
                      </a:moveTo>
                      <a:cubicBezTo>
                        <a:pt x="10113" y="1324"/>
                        <a:pt x="10271" y="1481"/>
                        <a:pt x="10271" y="1702"/>
                      </a:cubicBezTo>
                      <a:lnTo>
                        <a:pt x="10271" y="9263"/>
                      </a:lnTo>
                      <a:lnTo>
                        <a:pt x="10302" y="9263"/>
                      </a:lnTo>
                      <a:cubicBezTo>
                        <a:pt x="10302" y="9452"/>
                        <a:pt x="10145" y="9610"/>
                        <a:pt x="9956" y="9610"/>
                      </a:cubicBezTo>
                      <a:lnTo>
                        <a:pt x="9609" y="9610"/>
                      </a:lnTo>
                      <a:lnTo>
                        <a:pt x="9609" y="8570"/>
                      </a:lnTo>
                      <a:cubicBezTo>
                        <a:pt x="9609" y="8381"/>
                        <a:pt x="9452" y="8223"/>
                        <a:pt x="9263" y="8223"/>
                      </a:cubicBezTo>
                      <a:lnTo>
                        <a:pt x="4442" y="8223"/>
                      </a:lnTo>
                      <a:cubicBezTo>
                        <a:pt x="4253" y="8223"/>
                        <a:pt x="4096" y="8381"/>
                        <a:pt x="4096" y="8570"/>
                      </a:cubicBezTo>
                      <a:lnTo>
                        <a:pt x="4096" y="9610"/>
                      </a:lnTo>
                      <a:lnTo>
                        <a:pt x="3434" y="9610"/>
                      </a:lnTo>
                      <a:lnTo>
                        <a:pt x="3434" y="1324"/>
                      </a:lnTo>
                      <a:close/>
                      <a:moveTo>
                        <a:pt x="2426" y="631"/>
                      </a:moveTo>
                      <a:cubicBezTo>
                        <a:pt x="2647" y="631"/>
                        <a:pt x="2804" y="788"/>
                        <a:pt x="2804" y="977"/>
                      </a:cubicBezTo>
                      <a:lnTo>
                        <a:pt x="2804" y="9925"/>
                      </a:lnTo>
                      <a:cubicBezTo>
                        <a:pt x="2804" y="10114"/>
                        <a:pt x="2647" y="10271"/>
                        <a:pt x="2426" y="10271"/>
                      </a:cubicBezTo>
                      <a:lnTo>
                        <a:pt x="1071" y="10271"/>
                      </a:lnTo>
                      <a:cubicBezTo>
                        <a:pt x="851" y="10271"/>
                        <a:pt x="693" y="10114"/>
                        <a:pt x="693" y="9925"/>
                      </a:cubicBezTo>
                      <a:lnTo>
                        <a:pt x="693" y="977"/>
                      </a:lnTo>
                      <a:cubicBezTo>
                        <a:pt x="693" y="788"/>
                        <a:pt x="851" y="631"/>
                        <a:pt x="1071" y="631"/>
                      </a:cubicBezTo>
                      <a:close/>
                      <a:moveTo>
                        <a:pt x="8948" y="8948"/>
                      </a:moveTo>
                      <a:lnTo>
                        <a:pt x="8948" y="10996"/>
                      </a:lnTo>
                      <a:lnTo>
                        <a:pt x="4852" y="10996"/>
                      </a:lnTo>
                      <a:lnTo>
                        <a:pt x="4852" y="8948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956"/>
                      </a:lnTo>
                      <a:cubicBezTo>
                        <a:pt x="0" y="10523"/>
                        <a:pt x="473" y="10996"/>
                        <a:pt x="1008" y="10996"/>
                      </a:cubicBezTo>
                      <a:lnTo>
                        <a:pt x="2395" y="10996"/>
                      </a:lnTo>
                      <a:cubicBezTo>
                        <a:pt x="2836" y="10996"/>
                        <a:pt x="3214" y="10712"/>
                        <a:pt x="3371" y="10303"/>
                      </a:cubicBezTo>
                      <a:lnTo>
                        <a:pt x="4127" y="10303"/>
                      </a:lnTo>
                      <a:lnTo>
                        <a:pt x="4127" y="11342"/>
                      </a:lnTo>
                      <a:cubicBezTo>
                        <a:pt x="4127" y="11531"/>
                        <a:pt x="4285" y="11689"/>
                        <a:pt x="4474" y="11689"/>
                      </a:cubicBezTo>
                      <a:lnTo>
                        <a:pt x="9294" y="11689"/>
                      </a:lnTo>
                      <a:cubicBezTo>
                        <a:pt x="9483" y="11689"/>
                        <a:pt x="9641" y="11531"/>
                        <a:pt x="9641" y="11342"/>
                      </a:cubicBezTo>
                      <a:lnTo>
                        <a:pt x="9641" y="10271"/>
                      </a:lnTo>
                      <a:lnTo>
                        <a:pt x="9987" y="10271"/>
                      </a:lnTo>
                      <a:cubicBezTo>
                        <a:pt x="10554" y="10271"/>
                        <a:pt x="11027" y="9799"/>
                        <a:pt x="11027" y="9263"/>
                      </a:cubicBezTo>
                      <a:lnTo>
                        <a:pt x="11027" y="1702"/>
                      </a:lnTo>
                      <a:cubicBezTo>
                        <a:pt x="10995" y="1103"/>
                        <a:pt x="10554" y="662"/>
                        <a:pt x="9956" y="662"/>
                      </a:cubicBezTo>
                      <a:lnTo>
                        <a:pt x="3371" y="662"/>
                      </a:lnTo>
                      <a:cubicBezTo>
                        <a:pt x="3214" y="284"/>
                        <a:pt x="2867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Google Shape;12500;p89">
                  <a:extLst>
                    <a:ext uri="{FF2B5EF4-FFF2-40B4-BE49-F238E27FC236}">
                      <a16:creationId xmlns:a16="http://schemas.microsoft.com/office/drawing/2014/main" id="{6876E418-8384-BC2D-364F-F61F3EB0C871}"/>
                    </a:ext>
                  </a:extLst>
                </p:cNvPr>
                <p:cNvSpPr/>
                <p:nvPr/>
              </p:nvSpPr>
              <p:spPr>
                <a:xfrm>
                  <a:off x="-5892750" y="2808250"/>
                  <a:ext cx="137850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2774" extrusionOk="0">
                      <a:moveTo>
                        <a:pt x="4821" y="694"/>
                      </a:moveTo>
                      <a:lnTo>
                        <a:pt x="4821" y="2112"/>
                      </a:lnTo>
                      <a:lnTo>
                        <a:pt x="725" y="2112"/>
                      </a:lnTo>
                      <a:lnTo>
                        <a:pt x="725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8"/>
                      </a:cubicBezTo>
                      <a:lnTo>
                        <a:pt x="0" y="2427"/>
                      </a:lnTo>
                      <a:cubicBezTo>
                        <a:pt x="0" y="2616"/>
                        <a:pt x="158" y="2773"/>
                        <a:pt x="347" y="2773"/>
                      </a:cubicBezTo>
                      <a:lnTo>
                        <a:pt x="5167" y="2773"/>
                      </a:lnTo>
                      <a:cubicBezTo>
                        <a:pt x="5356" y="2773"/>
                        <a:pt x="5514" y="2616"/>
                        <a:pt x="5514" y="2427"/>
                      </a:cubicBezTo>
                      <a:lnTo>
                        <a:pt x="5514" y="348"/>
                      </a:lnTo>
                      <a:cubicBezTo>
                        <a:pt x="5514" y="158"/>
                        <a:pt x="535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Google Shape;12501;p89">
                  <a:extLst>
                    <a:ext uri="{FF2B5EF4-FFF2-40B4-BE49-F238E27FC236}">
                      <a16:creationId xmlns:a16="http://schemas.microsoft.com/office/drawing/2014/main" id="{B64FC251-5F68-5C74-95D9-EC3213E2DEEC}"/>
                    </a:ext>
                  </a:extLst>
                </p:cNvPr>
                <p:cNvSpPr/>
                <p:nvPr/>
              </p:nvSpPr>
              <p:spPr>
                <a:xfrm>
                  <a:off x="-5891975" y="2895675"/>
                  <a:ext cx="347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1" y="694"/>
                      </a:lnTo>
                      <a:cubicBezTo>
                        <a:pt x="1230" y="694"/>
                        <a:pt x="1387" y="537"/>
                        <a:pt x="1387" y="348"/>
                      </a:cubicBezTo>
                      <a:cubicBezTo>
                        <a:pt x="1356" y="127"/>
                        <a:pt x="1198" y="1"/>
                        <a:pt x="10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Google Shape;12502;p89">
                  <a:extLst>
                    <a:ext uri="{FF2B5EF4-FFF2-40B4-BE49-F238E27FC236}">
                      <a16:creationId xmlns:a16="http://schemas.microsoft.com/office/drawing/2014/main" id="{1821AD4D-3E3C-62AC-26B6-C262FC9831C0}"/>
                    </a:ext>
                  </a:extLst>
                </p:cNvPr>
                <p:cNvSpPr/>
                <p:nvPr/>
              </p:nvSpPr>
              <p:spPr>
                <a:xfrm>
                  <a:off x="-5891975" y="2928775"/>
                  <a:ext cx="34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1" y="725"/>
                      </a:lnTo>
                      <a:cubicBezTo>
                        <a:pt x="1230" y="725"/>
                        <a:pt x="1387" y="567"/>
                        <a:pt x="1387" y="378"/>
                      </a:cubicBezTo>
                      <a:cubicBezTo>
                        <a:pt x="1356" y="158"/>
                        <a:pt x="119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Google Shape;12503;p89">
                  <a:extLst>
                    <a:ext uri="{FF2B5EF4-FFF2-40B4-BE49-F238E27FC236}">
                      <a16:creationId xmlns:a16="http://schemas.microsoft.com/office/drawing/2014/main" id="{1E6B9666-BE79-B210-78FC-2CD346B7385C}"/>
                    </a:ext>
                  </a:extLst>
                </p:cNvPr>
                <p:cNvSpPr/>
                <p:nvPr/>
              </p:nvSpPr>
              <p:spPr>
                <a:xfrm>
                  <a:off x="-58407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Google Shape;12504;p89">
                  <a:extLst>
                    <a:ext uri="{FF2B5EF4-FFF2-40B4-BE49-F238E27FC236}">
                      <a16:creationId xmlns:a16="http://schemas.microsoft.com/office/drawing/2014/main" id="{0458E190-6F15-D8F8-B0D7-AA8D2901A206}"/>
                    </a:ext>
                  </a:extLst>
                </p:cNvPr>
                <p:cNvSpPr/>
                <p:nvPr/>
              </p:nvSpPr>
              <p:spPr>
                <a:xfrm>
                  <a:off x="-58407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Google Shape;12505;p89">
                  <a:extLst>
                    <a:ext uri="{FF2B5EF4-FFF2-40B4-BE49-F238E27FC236}">
                      <a16:creationId xmlns:a16="http://schemas.microsoft.com/office/drawing/2014/main" id="{7F1AB7E1-2A05-B4DF-E0F9-B7B188A59D03}"/>
                    </a:ext>
                  </a:extLst>
                </p:cNvPr>
                <p:cNvSpPr/>
                <p:nvPr/>
              </p:nvSpPr>
              <p:spPr>
                <a:xfrm>
                  <a:off x="-57895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Google Shape;12506;p89">
                  <a:extLst>
                    <a:ext uri="{FF2B5EF4-FFF2-40B4-BE49-F238E27FC236}">
                      <a16:creationId xmlns:a16="http://schemas.microsoft.com/office/drawing/2014/main" id="{4647F9C3-17E5-CD55-C6F4-2BFD4016117E}"/>
                    </a:ext>
                  </a:extLst>
                </p:cNvPr>
                <p:cNvSpPr/>
                <p:nvPr/>
              </p:nvSpPr>
              <p:spPr>
                <a:xfrm>
                  <a:off x="-57895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Google Shape;12507;p89">
                  <a:extLst>
                    <a:ext uri="{FF2B5EF4-FFF2-40B4-BE49-F238E27FC236}">
                      <a16:creationId xmlns:a16="http://schemas.microsoft.com/office/drawing/2014/main" id="{96BB73FF-3518-629F-9BE6-BDF53915B79A}"/>
                    </a:ext>
                  </a:extLst>
                </p:cNvPr>
                <p:cNvSpPr/>
                <p:nvPr/>
              </p:nvSpPr>
              <p:spPr>
                <a:xfrm>
                  <a:off x="-5858100" y="2998075"/>
                  <a:ext cx="685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584" y="694"/>
                        <a:pt x="2742" y="536"/>
                        <a:pt x="2742" y="347"/>
                      </a:cubicBezTo>
                      <a:cubicBezTo>
                        <a:pt x="2742" y="158"/>
                        <a:pt x="2584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1" name="Google Shape;12515;p89">
                <a:extLst>
                  <a:ext uri="{FF2B5EF4-FFF2-40B4-BE49-F238E27FC236}">
                    <a16:creationId xmlns:a16="http://schemas.microsoft.com/office/drawing/2014/main" id="{72231C52-051D-3AF1-EF44-305BFE91E21D}"/>
                  </a:ext>
                </a:extLst>
              </p:cNvPr>
              <p:cNvGrpSpPr/>
              <p:nvPr/>
            </p:nvGrpSpPr>
            <p:grpSpPr>
              <a:xfrm>
                <a:off x="6192681" y="3474318"/>
                <a:ext cx="641288" cy="603112"/>
                <a:chOff x="-4211975" y="2783850"/>
                <a:chExt cx="291450" cy="274100"/>
              </a:xfrm>
              <a:grpFill/>
            </p:grpSpPr>
            <p:sp>
              <p:nvSpPr>
                <p:cNvPr id="218" name="Google Shape;12516;p89">
                  <a:extLst>
                    <a:ext uri="{FF2B5EF4-FFF2-40B4-BE49-F238E27FC236}">
                      <a16:creationId xmlns:a16="http://schemas.microsoft.com/office/drawing/2014/main" id="{26248DC7-E476-48F6-D091-03806CB2FE39}"/>
                    </a:ext>
                  </a:extLst>
                </p:cNvPr>
                <p:cNvSpPr/>
                <p:nvPr/>
              </p:nvSpPr>
              <p:spPr>
                <a:xfrm>
                  <a:off x="-4211975" y="2937125"/>
                  <a:ext cx="291450" cy="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4833" extrusionOk="0">
                      <a:moveTo>
                        <a:pt x="978" y="706"/>
                      </a:moveTo>
                      <a:cubicBezTo>
                        <a:pt x="1167" y="706"/>
                        <a:pt x="1324" y="863"/>
                        <a:pt x="1324" y="1052"/>
                      </a:cubicBezTo>
                      <a:lnTo>
                        <a:pt x="1324" y="3762"/>
                      </a:lnTo>
                      <a:cubicBezTo>
                        <a:pt x="1324" y="3982"/>
                        <a:pt x="1167" y="4140"/>
                        <a:pt x="978" y="4140"/>
                      </a:cubicBezTo>
                      <a:lnTo>
                        <a:pt x="631" y="4140"/>
                      </a:lnTo>
                      <a:lnTo>
                        <a:pt x="631" y="706"/>
                      </a:lnTo>
                      <a:close/>
                      <a:moveTo>
                        <a:pt x="3866" y="717"/>
                      </a:moveTo>
                      <a:cubicBezTo>
                        <a:pt x="4374" y="717"/>
                        <a:pt x="4886" y="859"/>
                        <a:pt x="5325" y="1147"/>
                      </a:cubicBezTo>
                      <a:cubicBezTo>
                        <a:pt x="5672" y="1367"/>
                        <a:pt x="5703" y="1399"/>
                        <a:pt x="5829" y="1399"/>
                      </a:cubicBezTo>
                      <a:lnTo>
                        <a:pt x="7247" y="1399"/>
                      </a:lnTo>
                      <a:cubicBezTo>
                        <a:pt x="7436" y="1399"/>
                        <a:pt x="7594" y="1556"/>
                        <a:pt x="7594" y="1777"/>
                      </a:cubicBezTo>
                      <a:cubicBezTo>
                        <a:pt x="7594" y="1966"/>
                        <a:pt x="7436" y="2124"/>
                        <a:pt x="7247" y="2124"/>
                      </a:cubicBezTo>
                      <a:lnTo>
                        <a:pt x="4758" y="2124"/>
                      </a:lnTo>
                      <a:cubicBezTo>
                        <a:pt x="4380" y="2124"/>
                        <a:pt x="4034" y="2344"/>
                        <a:pt x="3845" y="2659"/>
                      </a:cubicBezTo>
                      <a:cubicBezTo>
                        <a:pt x="3782" y="2817"/>
                        <a:pt x="3845" y="3069"/>
                        <a:pt x="4002" y="3132"/>
                      </a:cubicBezTo>
                      <a:cubicBezTo>
                        <a:pt x="4045" y="3158"/>
                        <a:pt x="4096" y="3169"/>
                        <a:pt x="4148" y="3169"/>
                      </a:cubicBezTo>
                      <a:cubicBezTo>
                        <a:pt x="4284" y="3169"/>
                        <a:pt x="4429" y="3088"/>
                        <a:pt x="4475" y="2974"/>
                      </a:cubicBezTo>
                      <a:cubicBezTo>
                        <a:pt x="4538" y="2848"/>
                        <a:pt x="4632" y="2785"/>
                        <a:pt x="4790" y="2785"/>
                      </a:cubicBezTo>
                      <a:lnTo>
                        <a:pt x="7562" y="2785"/>
                      </a:lnTo>
                      <a:cubicBezTo>
                        <a:pt x="7783" y="2785"/>
                        <a:pt x="8003" y="2722"/>
                        <a:pt x="8192" y="2596"/>
                      </a:cubicBezTo>
                      <a:lnTo>
                        <a:pt x="10555" y="769"/>
                      </a:lnTo>
                      <a:cubicBezTo>
                        <a:pt x="10603" y="747"/>
                        <a:pt x="10649" y="737"/>
                        <a:pt x="10693" y="737"/>
                      </a:cubicBezTo>
                      <a:cubicBezTo>
                        <a:pt x="10969" y="737"/>
                        <a:pt x="11146" y="1123"/>
                        <a:pt x="10902" y="1367"/>
                      </a:cubicBezTo>
                      <a:cubicBezTo>
                        <a:pt x="10844" y="1406"/>
                        <a:pt x="10817" y="1419"/>
                        <a:pt x="10805" y="1419"/>
                      </a:cubicBezTo>
                      <a:cubicBezTo>
                        <a:pt x="10780" y="1419"/>
                        <a:pt x="10836" y="1354"/>
                        <a:pt x="10826" y="1354"/>
                      </a:cubicBezTo>
                      <a:cubicBezTo>
                        <a:pt x="10804" y="1354"/>
                        <a:pt x="10447" y="1686"/>
                        <a:pt x="8066" y="3856"/>
                      </a:cubicBezTo>
                      <a:cubicBezTo>
                        <a:pt x="7877" y="4014"/>
                        <a:pt x="7625" y="4140"/>
                        <a:pt x="7373" y="4140"/>
                      </a:cubicBezTo>
                      <a:lnTo>
                        <a:pt x="3435" y="4140"/>
                      </a:lnTo>
                      <a:cubicBezTo>
                        <a:pt x="2962" y="4140"/>
                        <a:pt x="2490" y="4014"/>
                        <a:pt x="2049" y="3825"/>
                      </a:cubicBezTo>
                      <a:lnTo>
                        <a:pt x="2049" y="1399"/>
                      </a:lnTo>
                      <a:lnTo>
                        <a:pt x="2332" y="1210"/>
                      </a:lnTo>
                      <a:cubicBezTo>
                        <a:pt x="2774" y="883"/>
                        <a:pt x="3318" y="717"/>
                        <a:pt x="3866" y="717"/>
                      </a:cubicBezTo>
                      <a:close/>
                      <a:moveTo>
                        <a:pt x="3817" y="0"/>
                      </a:moveTo>
                      <a:cubicBezTo>
                        <a:pt x="3151" y="0"/>
                        <a:pt x="2491" y="205"/>
                        <a:pt x="1923" y="611"/>
                      </a:cubicBezTo>
                      <a:cubicBezTo>
                        <a:pt x="1765" y="265"/>
                        <a:pt x="1419" y="13"/>
                        <a:pt x="1009" y="13"/>
                      </a:cubicBezTo>
                      <a:lnTo>
                        <a:pt x="348" y="13"/>
                      </a:lnTo>
                      <a:cubicBezTo>
                        <a:pt x="159" y="13"/>
                        <a:pt x="1" y="170"/>
                        <a:pt x="1" y="391"/>
                      </a:cubicBezTo>
                      <a:lnTo>
                        <a:pt x="1" y="4486"/>
                      </a:lnTo>
                      <a:cubicBezTo>
                        <a:pt x="1" y="4675"/>
                        <a:pt x="159" y="4833"/>
                        <a:pt x="348" y="4833"/>
                      </a:cubicBezTo>
                      <a:lnTo>
                        <a:pt x="1009" y="4833"/>
                      </a:lnTo>
                      <a:cubicBezTo>
                        <a:pt x="1324" y="4833"/>
                        <a:pt x="1608" y="4675"/>
                        <a:pt x="1797" y="4486"/>
                      </a:cubicBezTo>
                      <a:cubicBezTo>
                        <a:pt x="2332" y="4707"/>
                        <a:pt x="2868" y="4833"/>
                        <a:pt x="3435" y="4833"/>
                      </a:cubicBezTo>
                      <a:lnTo>
                        <a:pt x="7373" y="4833"/>
                      </a:lnTo>
                      <a:cubicBezTo>
                        <a:pt x="7783" y="4833"/>
                        <a:pt x="8192" y="4675"/>
                        <a:pt x="8507" y="4392"/>
                      </a:cubicBezTo>
                      <a:cubicBezTo>
                        <a:pt x="8539" y="4392"/>
                        <a:pt x="11217" y="1903"/>
                        <a:pt x="11248" y="1872"/>
                      </a:cubicBezTo>
                      <a:cubicBezTo>
                        <a:pt x="11406" y="1809"/>
                        <a:pt x="11658" y="1493"/>
                        <a:pt x="11658" y="1084"/>
                      </a:cubicBezTo>
                      <a:cubicBezTo>
                        <a:pt x="11658" y="454"/>
                        <a:pt x="11185" y="44"/>
                        <a:pt x="10618" y="44"/>
                      </a:cubicBezTo>
                      <a:cubicBezTo>
                        <a:pt x="10303" y="44"/>
                        <a:pt x="10051" y="202"/>
                        <a:pt x="9925" y="296"/>
                      </a:cubicBezTo>
                      <a:lnTo>
                        <a:pt x="8192" y="1619"/>
                      </a:lnTo>
                      <a:cubicBezTo>
                        <a:pt x="8098" y="1084"/>
                        <a:pt x="7688" y="706"/>
                        <a:pt x="7153" y="706"/>
                      </a:cubicBezTo>
                      <a:lnTo>
                        <a:pt x="5861" y="706"/>
                      </a:lnTo>
                      <a:lnTo>
                        <a:pt x="5640" y="548"/>
                      </a:lnTo>
                      <a:cubicBezTo>
                        <a:pt x="5075" y="182"/>
                        <a:pt x="4444" y="0"/>
                        <a:pt x="38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Google Shape;12517;p89">
                  <a:extLst>
                    <a:ext uri="{FF2B5EF4-FFF2-40B4-BE49-F238E27FC236}">
                      <a16:creationId xmlns:a16="http://schemas.microsoft.com/office/drawing/2014/main" id="{893A36EA-F6E5-3CF9-B366-0A8175448B03}"/>
                    </a:ext>
                  </a:extLst>
                </p:cNvPr>
                <p:cNvSpPr/>
                <p:nvPr/>
              </p:nvSpPr>
              <p:spPr>
                <a:xfrm>
                  <a:off x="-4109575" y="2783850"/>
                  <a:ext cx="153625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6176" extrusionOk="0">
                      <a:moveTo>
                        <a:pt x="3057" y="693"/>
                      </a:moveTo>
                      <a:cubicBezTo>
                        <a:pt x="4411" y="693"/>
                        <a:pt x="5482" y="1765"/>
                        <a:pt x="5482" y="3088"/>
                      </a:cubicBezTo>
                      <a:cubicBezTo>
                        <a:pt x="5482" y="4442"/>
                        <a:pt x="4411" y="5482"/>
                        <a:pt x="3057" y="5482"/>
                      </a:cubicBezTo>
                      <a:cubicBezTo>
                        <a:pt x="1733" y="5482"/>
                        <a:pt x="662" y="4442"/>
                        <a:pt x="662" y="3088"/>
                      </a:cubicBezTo>
                      <a:cubicBezTo>
                        <a:pt x="662" y="1765"/>
                        <a:pt x="1733" y="693"/>
                        <a:pt x="3057" y="693"/>
                      </a:cubicBezTo>
                      <a:close/>
                      <a:moveTo>
                        <a:pt x="3057" y="0"/>
                      </a:moveTo>
                      <a:cubicBezTo>
                        <a:pt x="1387" y="0"/>
                        <a:pt x="1" y="1387"/>
                        <a:pt x="1" y="3088"/>
                      </a:cubicBezTo>
                      <a:cubicBezTo>
                        <a:pt x="1" y="4789"/>
                        <a:pt x="1387" y="6175"/>
                        <a:pt x="3057" y="6175"/>
                      </a:cubicBezTo>
                      <a:cubicBezTo>
                        <a:pt x="4758" y="6175"/>
                        <a:pt x="6144" y="4789"/>
                        <a:pt x="6144" y="3088"/>
                      </a:cubicBezTo>
                      <a:cubicBezTo>
                        <a:pt x="6144" y="1387"/>
                        <a:pt x="4758" y="0"/>
                        <a:pt x="30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Google Shape;12518;p89">
                  <a:extLst>
                    <a:ext uri="{FF2B5EF4-FFF2-40B4-BE49-F238E27FC236}">
                      <a16:creationId xmlns:a16="http://schemas.microsoft.com/office/drawing/2014/main" id="{8DE5A25B-53AC-6C09-6F94-33FA190F698E}"/>
                    </a:ext>
                  </a:extLst>
                </p:cNvPr>
                <p:cNvSpPr/>
                <p:nvPr/>
              </p:nvSpPr>
              <p:spPr>
                <a:xfrm>
                  <a:off x="-4074925" y="2818500"/>
                  <a:ext cx="84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404" extrusionOk="0">
                      <a:moveTo>
                        <a:pt x="1671" y="631"/>
                      </a:moveTo>
                      <a:cubicBezTo>
                        <a:pt x="2238" y="631"/>
                        <a:pt x="2710" y="1103"/>
                        <a:pt x="2710" y="1670"/>
                      </a:cubicBezTo>
                      <a:cubicBezTo>
                        <a:pt x="2710" y="2206"/>
                        <a:pt x="2238" y="2678"/>
                        <a:pt x="1671" y="2678"/>
                      </a:cubicBezTo>
                      <a:cubicBezTo>
                        <a:pt x="1135" y="2678"/>
                        <a:pt x="662" y="2206"/>
                        <a:pt x="662" y="1670"/>
                      </a:cubicBezTo>
                      <a:cubicBezTo>
                        <a:pt x="662" y="1103"/>
                        <a:pt x="1135" y="631"/>
                        <a:pt x="1671" y="631"/>
                      </a:cubicBezTo>
                      <a:close/>
                      <a:moveTo>
                        <a:pt x="1671" y="1"/>
                      </a:moveTo>
                      <a:cubicBezTo>
                        <a:pt x="725" y="1"/>
                        <a:pt x="1" y="757"/>
                        <a:pt x="1" y="1702"/>
                      </a:cubicBezTo>
                      <a:cubicBezTo>
                        <a:pt x="1" y="2647"/>
                        <a:pt x="725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2"/>
                      </a:cubicBezTo>
                      <a:cubicBezTo>
                        <a:pt x="3372" y="757"/>
                        <a:pt x="2616" y="1"/>
                        <a:pt x="1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2" name="Google Shape;12528;p89">
                <a:extLst>
                  <a:ext uri="{FF2B5EF4-FFF2-40B4-BE49-F238E27FC236}">
                    <a16:creationId xmlns:a16="http://schemas.microsoft.com/office/drawing/2014/main" id="{0E0D63B6-D41F-C029-FA4E-9FA3165963AD}"/>
                  </a:ext>
                </a:extLst>
              </p:cNvPr>
              <p:cNvSpPr/>
              <p:nvPr/>
            </p:nvSpPr>
            <p:spPr>
              <a:xfrm>
                <a:off x="10330796" y="3453239"/>
                <a:ext cx="64645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03" name="Google Shape;12540;p89">
                <a:extLst>
                  <a:ext uri="{FF2B5EF4-FFF2-40B4-BE49-F238E27FC236}">
                    <a16:creationId xmlns:a16="http://schemas.microsoft.com/office/drawing/2014/main" id="{A4B66E4B-0BC2-6B20-CE2B-624A4770ED4D}"/>
                  </a:ext>
                </a:extLst>
              </p:cNvPr>
              <p:cNvGrpSpPr/>
              <p:nvPr/>
            </p:nvGrpSpPr>
            <p:grpSpPr>
              <a:xfrm>
                <a:off x="2893270" y="3454375"/>
                <a:ext cx="644698" cy="642992"/>
                <a:chOff x="-5635975" y="2757075"/>
                <a:chExt cx="293000" cy="292225"/>
              </a:xfrm>
              <a:grpFill/>
            </p:grpSpPr>
            <p:sp>
              <p:nvSpPr>
                <p:cNvPr id="216" name="Google Shape;12541;p89">
                  <a:extLst>
                    <a:ext uri="{FF2B5EF4-FFF2-40B4-BE49-F238E27FC236}">
                      <a16:creationId xmlns:a16="http://schemas.microsoft.com/office/drawing/2014/main" id="{2372421A-58A3-6EF0-C6CF-D941B6724014}"/>
                    </a:ext>
                  </a:extLst>
                </p:cNvPr>
                <p:cNvSpPr/>
                <p:nvPr/>
              </p:nvSpPr>
              <p:spPr>
                <a:xfrm>
                  <a:off x="-5635975" y="2757075"/>
                  <a:ext cx="29300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0" h="11689" extrusionOk="0">
                      <a:moveTo>
                        <a:pt x="10649" y="693"/>
                      </a:moveTo>
                      <a:cubicBezTo>
                        <a:pt x="10838" y="693"/>
                        <a:pt x="10995" y="851"/>
                        <a:pt x="10995" y="1040"/>
                      </a:cubicBezTo>
                      <a:lnTo>
                        <a:pt x="10995" y="7593"/>
                      </a:lnTo>
                      <a:lnTo>
                        <a:pt x="693" y="7593"/>
                      </a:lnTo>
                      <a:lnTo>
                        <a:pt x="693" y="1040"/>
                      </a:lnTo>
                      <a:cubicBezTo>
                        <a:pt x="725" y="851"/>
                        <a:pt x="882" y="693"/>
                        <a:pt x="1040" y="693"/>
                      </a:cubicBezTo>
                      <a:close/>
                      <a:moveTo>
                        <a:pt x="10995" y="8223"/>
                      </a:moveTo>
                      <a:lnTo>
                        <a:pt x="10995" y="8569"/>
                      </a:lnTo>
                      <a:cubicBezTo>
                        <a:pt x="11027" y="8821"/>
                        <a:pt x="10869" y="8916"/>
                        <a:pt x="10680" y="8916"/>
                      </a:cubicBezTo>
                      <a:lnTo>
                        <a:pt x="1040" y="8916"/>
                      </a:lnTo>
                      <a:cubicBezTo>
                        <a:pt x="851" y="8916"/>
                        <a:pt x="693" y="8758"/>
                        <a:pt x="693" y="8569"/>
                      </a:cubicBezTo>
                      <a:lnTo>
                        <a:pt x="693" y="8223"/>
                      </a:lnTo>
                      <a:close/>
                      <a:moveTo>
                        <a:pt x="6679" y="9641"/>
                      </a:moveTo>
                      <a:lnTo>
                        <a:pt x="6994" y="11027"/>
                      </a:lnTo>
                      <a:lnTo>
                        <a:pt x="4694" y="11027"/>
                      </a:lnTo>
                      <a:lnTo>
                        <a:pt x="5009" y="9641"/>
                      </a:ln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08"/>
                      </a:cubicBezTo>
                      <a:lnTo>
                        <a:pt x="0" y="8569"/>
                      </a:lnTo>
                      <a:cubicBezTo>
                        <a:pt x="0" y="9137"/>
                        <a:pt x="473" y="9609"/>
                        <a:pt x="1040" y="9609"/>
                      </a:cubicBezTo>
                      <a:lnTo>
                        <a:pt x="4316" y="9609"/>
                      </a:lnTo>
                      <a:lnTo>
                        <a:pt x="4001" y="10964"/>
                      </a:lnTo>
                      <a:lnTo>
                        <a:pt x="3087" y="10964"/>
                      </a:lnTo>
                      <a:cubicBezTo>
                        <a:pt x="2898" y="10964"/>
                        <a:pt x="2741" y="11121"/>
                        <a:pt x="2741" y="11342"/>
                      </a:cubicBezTo>
                      <a:cubicBezTo>
                        <a:pt x="2741" y="11531"/>
                        <a:pt x="2898" y="11688"/>
                        <a:pt x="3087" y="11688"/>
                      </a:cubicBezTo>
                      <a:lnTo>
                        <a:pt x="8569" y="11688"/>
                      </a:lnTo>
                      <a:cubicBezTo>
                        <a:pt x="8758" y="11688"/>
                        <a:pt x="8916" y="11531"/>
                        <a:pt x="8916" y="11342"/>
                      </a:cubicBezTo>
                      <a:cubicBezTo>
                        <a:pt x="8916" y="11121"/>
                        <a:pt x="8758" y="10964"/>
                        <a:pt x="8569" y="10964"/>
                      </a:cubicBezTo>
                      <a:lnTo>
                        <a:pt x="7656" y="10964"/>
                      </a:lnTo>
                      <a:lnTo>
                        <a:pt x="7341" y="9609"/>
                      </a:lnTo>
                      <a:lnTo>
                        <a:pt x="10649" y="9609"/>
                      </a:lnTo>
                      <a:cubicBezTo>
                        <a:pt x="11216" y="9609"/>
                        <a:pt x="11688" y="9137"/>
                        <a:pt x="11688" y="8569"/>
                      </a:cubicBezTo>
                      <a:lnTo>
                        <a:pt x="11688" y="1008"/>
                      </a:lnTo>
                      <a:cubicBezTo>
                        <a:pt x="11720" y="473"/>
                        <a:pt x="11247" y="0"/>
                        <a:pt x="10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Google Shape;12542;p89">
                  <a:extLst>
                    <a:ext uri="{FF2B5EF4-FFF2-40B4-BE49-F238E27FC236}">
                      <a16:creationId xmlns:a16="http://schemas.microsoft.com/office/drawing/2014/main" id="{2D6DD1C0-7A8D-9DF9-D34F-E08258795607}"/>
                    </a:ext>
                  </a:extLst>
                </p:cNvPr>
                <p:cNvSpPr/>
                <p:nvPr/>
              </p:nvSpPr>
              <p:spPr>
                <a:xfrm>
                  <a:off x="-5584800" y="2790150"/>
                  <a:ext cx="189850" cy="13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4" h="5522" extrusionOk="0">
                      <a:moveTo>
                        <a:pt x="2994" y="725"/>
                      </a:moveTo>
                      <a:lnTo>
                        <a:pt x="2332" y="1387"/>
                      </a:lnTo>
                      <a:lnTo>
                        <a:pt x="1230" y="1387"/>
                      </a:lnTo>
                      <a:lnTo>
                        <a:pt x="1891" y="725"/>
                      </a:lnTo>
                      <a:close/>
                      <a:moveTo>
                        <a:pt x="3781" y="882"/>
                      </a:moveTo>
                      <a:lnTo>
                        <a:pt x="4349" y="1418"/>
                      </a:lnTo>
                      <a:lnTo>
                        <a:pt x="3246" y="1418"/>
                      </a:lnTo>
                      <a:lnTo>
                        <a:pt x="3781" y="882"/>
                      </a:lnTo>
                      <a:close/>
                      <a:moveTo>
                        <a:pt x="5735" y="756"/>
                      </a:moveTo>
                      <a:lnTo>
                        <a:pt x="6396" y="1418"/>
                      </a:lnTo>
                      <a:lnTo>
                        <a:pt x="5294" y="1418"/>
                      </a:lnTo>
                      <a:lnTo>
                        <a:pt x="4632" y="756"/>
                      </a:lnTo>
                      <a:close/>
                      <a:moveTo>
                        <a:pt x="2175" y="2080"/>
                      </a:moveTo>
                      <a:lnTo>
                        <a:pt x="2868" y="3749"/>
                      </a:lnTo>
                      <a:lnTo>
                        <a:pt x="1198" y="2080"/>
                      </a:lnTo>
                      <a:close/>
                      <a:moveTo>
                        <a:pt x="6396" y="2080"/>
                      </a:moveTo>
                      <a:lnTo>
                        <a:pt x="4727" y="3749"/>
                      </a:lnTo>
                      <a:lnTo>
                        <a:pt x="5420" y="2080"/>
                      </a:lnTo>
                      <a:close/>
                      <a:moveTo>
                        <a:pt x="4664" y="2080"/>
                      </a:moveTo>
                      <a:lnTo>
                        <a:pt x="3781" y="4253"/>
                      </a:lnTo>
                      <a:lnTo>
                        <a:pt x="2931" y="2080"/>
                      </a:lnTo>
                      <a:close/>
                      <a:moveTo>
                        <a:pt x="1734" y="0"/>
                      </a:moveTo>
                      <a:cubicBezTo>
                        <a:pt x="1671" y="0"/>
                        <a:pt x="1545" y="32"/>
                        <a:pt x="1513" y="126"/>
                      </a:cubicBezTo>
                      <a:lnTo>
                        <a:pt x="127" y="1513"/>
                      </a:lnTo>
                      <a:cubicBezTo>
                        <a:pt x="1" y="1670"/>
                        <a:pt x="1" y="1859"/>
                        <a:pt x="127" y="2017"/>
                      </a:cubicBezTo>
                      <a:lnTo>
                        <a:pt x="3561" y="5451"/>
                      </a:lnTo>
                      <a:cubicBezTo>
                        <a:pt x="3624" y="5498"/>
                        <a:pt x="3711" y="5522"/>
                        <a:pt x="3797" y="5522"/>
                      </a:cubicBezTo>
                      <a:cubicBezTo>
                        <a:pt x="3884" y="5522"/>
                        <a:pt x="3970" y="5498"/>
                        <a:pt x="4033" y="5451"/>
                      </a:cubicBezTo>
                      <a:lnTo>
                        <a:pt x="7468" y="2017"/>
                      </a:lnTo>
                      <a:cubicBezTo>
                        <a:pt x="7594" y="1891"/>
                        <a:pt x="7594" y="1702"/>
                        <a:pt x="7499" y="1544"/>
                      </a:cubicBezTo>
                      <a:lnTo>
                        <a:pt x="7468" y="1513"/>
                      </a:lnTo>
                      <a:lnTo>
                        <a:pt x="6081" y="126"/>
                      </a:lnTo>
                      <a:cubicBezTo>
                        <a:pt x="6018" y="32"/>
                        <a:pt x="5924" y="0"/>
                        <a:pt x="58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oogle Shape;12549;p89">
                <a:extLst>
                  <a:ext uri="{FF2B5EF4-FFF2-40B4-BE49-F238E27FC236}">
                    <a16:creationId xmlns:a16="http://schemas.microsoft.com/office/drawing/2014/main" id="{BC6142B0-11F4-3AA8-7054-F028C13B7975}"/>
                  </a:ext>
                </a:extLst>
              </p:cNvPr>
              <p:cNvGrpSpPr/>
              <p:nvPr/>
            </p:nvGrpSpPr>
            <p:grpSpPr>
              <a:xfrm>
                <a:off x="7003473" y="3453523"/>
                <a:ext cx="641288" cy="644698"/>
                <a:chOff x="-3852025" y="2764950"/>
                <a:chExt cx="291450" cy="293000"/>
              </a:xfrm>
              <a:grpFill/>
            </p:grpSpPr>
            <p:sp>
              <p:nvSpPr>
                <p:cNvPr id="214" name="Google Shape;12550;p89">
                  <a:extLst>
                    <a:ext uri="{FF2B5EF4-FFF2-40B4-BE49-F238E27FC236}">
                      <a16:creationId xmlns:a16="http://schemas.microsoft.com/office/drawing/2014/main" id="{FA36F386-B584-DAA7-1D94-6969763A43E8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Google Shape;12551;p89">
                  <a:extLst>
                    <a:ext uri="{FF2B5EF4-FFF2-40B4-BE49-F238E27FC236}">
                      <a16:creationId xmlns:a16="http://schemas.microsoft.com/office/drawing/2014/main" id="{D2D948AC-C6A4-373D-F82B-67BC5E657F99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5" name="Google Shape;12554;p89">
                <a:extLst>
                  <a:ext uri="{FF2B5EF4-FFF2-40B4-BE49-F238E27FC236}">
                    <a16:creationId xmlns:a16="http://schemas.microsoft.com/office/drawing/2014/main" id="{AC3FA631-C2D8-1DFA-6334-0FA059E23D69}"/>
                  </a:ext>
                </a:extLst>
              </p:cNvPr>
              <p:cNvGrpSpPr/>
              <p:nvPr/>
            </p:nvGrpSpPr>
            <p:grpSpPr>
              <a:xfrm>
                <a:off x="11152667" y="3454376"/>
                <a:ext cx="641288" cy="642992"/>
                <a:chOff x="-2060175" y="2768875"/>
                <a:chExt cx="291450" cy="292225"/>
              </a:xfrm>
              <a:grpFill/>
            </p:grpSpPr>
            <p:sp>
              <p:nvSpPr>
                <p:cNvPr id="212" name="Google Shape;12555;p89">
                  <a:extLst>
                    <a:ext uri="{FF2B5EF4-FFF2-40B4-BE49-F238E27FC236}">
                      <a16:creationId xmlns:a16="http://schemas.microsoft.com/office/drawing/2014/main" id="{4BE8EED4-5933-4C6A-F3A7-3972CF199219}"/>
                    </a:ext>
                  </a:extLst>
                </p:cNvPr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oogle Shape;12556;p89">
                  <a:extLst>
                    <a:ext uri="{FF2B5EF4-FFF2-40B4-BE49-F238E27FC236}">
                      <a16:creationId xmlns:a16="http://schemas.microsoft.com/office/drawing/2014/main" id="{CF6F37FF-7B1A-1A89-F541-5CB1AD3500D7}"/>
                    </a:ext>
                  </a:extLst>
                </p:cNvPr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6" name="Google Shape;12566;p89">
                <a:extLst>
                  <a:ext uri="{FF2B5EF4-FFF2-40B4-BE49-F238E27FC236}">
                    <a16:creationId xmlns:a16="http://schemas.microsoft.com/office/drawing/2014/main" id="{A21E1774-FF30-25F9-7970-C3E86F2618C0}"/>
                  </a:ext>
                </a:extLst>
              </p:cNvPr>
              <p:cNvSpPr/>
              <p:nvPr/>
            </p:nvSpPr>
            <p:spPr>
              <a:xfrm>
                <a:off x="3729407" y="3454999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797" y="2111"/>
                    </a:moveTo>
                    <a:cubicBezTo>
                      <a:pt x="6175" y="2111"/>
                      <a:pt x="6459" y="2426"/>
                      <a:pt x="6459" y="2773"/>
                    </a:cubicBezTo>
                    <a:cubicBezTo>
                      <a:pt x="6459" y="3151"/>
                      <a:pt x="6175" y="3466"/>
                      <a:pt x="5797" y="3466"/>
                    </a:cubicBezTo>
                    <a:cubicBezTo>
                      <a:pt x="5388" y="3466"/>
                      <a:pt x="5104" y="3151"/>
                      <a:pt x="5104" y="2773"/>
                    </a:cubicBezTo>
                    <a:cubicBezTo>
                      <a:pt x="5104" y="2426"/>
                      <a:pt x="5419" y="2111"/>
                      <a:pt x="5797" y="2111"/>
                    </a:cubicBezTo>
                    <a:close/>
                    <a:moveTo>
                      <a:pt x="6112" y="4159"/>
                    </a:moveTo>
                    <a:cubicBezTo>
                      <a:pt x="6648" y="4159"/>
                      <a:pt x="7120" y="4631"/>
                      <a:pt x="7120" y="5198"/>
                    </a:cubicBezTo>
                    <a:lnTo>
                      <a:pt x="7120" y="5545"/>
                    </a:lnTo>
                    <a:lnTo>
                      <a:pt x="4379" y="5545"/>
                    </a:lnTo>
                    <a:lnTo>
                      <a:pt x="4379" y="5198"/>
                    </a:lnTo>
                    <a:cubicBezTo>
                      <a:pt x="4411" y="4600"/>
                      <a:pt x="4884" y="4159"/>
                      <a:pt x="5419" y="4159"/>
                    </a:cubicBezTo>
                    <a:close/>
                    <a:moveTo>
                      <a:pt x="10586" y="662"/>
                    </a:moveTo>
                    <a:cubicBezTo>
                      <a:pt x="10775" y="662"/>
                      <a:pt x="10932" y="819"/>
                      <a:pt x="10932" y="1008"/>
                    </a:cubicBezTo>
                    <a:lnTo>
                      <a:pt x="10932" y="5860"/>
                    </a:lnTo>
                    <a:lnTo>
                      <a:pt x="10996" y="5860"/>
                    </a:lnTo>
                    <a:cubicBezTo>
                      <a:pt x="10996" y="6049"/>
                      <a:pt x="10838" y="6207"/>
                      <a:pt x="10617" y="6207"/>
                    </a:cubicBezTo>
                    <a:lnTo>
                      <a:pt x="9483" y="6207"/>
                    </a:lnTo>
                    <a:cubicBezTo>
                      <a:pt x="9326" y="5829"/>
                      <a:pt x="8979" y="5545"/>
                      <a:pt x="8507" y="5545"/>
                    </a:cubicBezTo>
                    <a:lnTo>
                      <a:pt x="7845" y="5545"/>
                    </a:lnTo>
                    <a:lnTo>
                      <a:pt x="7845" y="5198"/>
                    </a:lnTo>
                    <a:cubicBezTo>
                      <a:pt x="7845" y="4505"/>
                      <a:pt x="7435" y="3938"/>
                      <a:pt x="6837" y="3655"/>
                    </a:cubicBezTo>
                    <a:cubicBezTo>
                      <a:pt x="7057" y="3403"/>
                      <a:pt x="7152" y="3151"/>
                      <a:pt x="7152" y="2773"/>
                    </a:cubicBezTo>
                    <a:cubicBezTo>
                      <a:pt x="7152" y="2048"/>
                      <a:pt x="6522" y="1418"/>
                      <a:pt x="5797" y="1418"/>
                    </a:cubicBezTo>
                    <a:cubicBezTo>
                      <a:pt x="5041" y="1418"/>
                      <a:pt x="4411" y="2048"/>
                      <a:pt x="4411" y="2773"/>
                    </a:cubicBezTo>
                    <a:cubicBezTo>
                      <a:pt x="4411" y="3088"/>
                      <a:pt x="4537" y="3403"/>
                      <a:pt x="4726" y="3655"/>
                    </a:cubicBezTo>
                    <a:cubicBezTo>
                      <a:pt x="4127" y="3938"/>
                      <a:pt x="3749" y="4505"/>
                      <a:pt x="3749" y="5198"/>
                    </a:cubicBezTo>
                    <a:lnTo>
                      <a:pt x="3749" y="5545"/>
                    </a:lnTo>
                    <a:lnTo>
                      <a:pt x="3056" y="5545"/>
                    </a:lnTo>
                    <a:cubicBezTo>
                      <a:pt x="2647" y="5545"/>
                      <a:pt x="2237" y="5829"/>
                      <a:pt x="2080" y="6207"/>
                    </a:cubicBezTo>
                    <a:lnTo>
                      <a:pt x="977" y="6207"/>
                    </a:lnTo>
                    <a:cubicBezTo>
                      <a:pt x="788" y="6207"/>
                      <a:pt x="630" y="6049"/>
                      <a:pt x="630" y="5860"/>
                    </a:cubicBezTo>
                    <a:lnTo>
                      <a:pt x="630" y="1008"/>
                    </a:lnTo>
                    <a:cubicBezTo>
                      <a:pt x="630" y="819"/>
                      <a:pt x="788" y="662"/>
                      <a:pt x="977" y="662"/>
                    </a:cubicBezTo>
                    <a:close/>
                    <a:moveTo>
                      <a:pt x="8538" y="6175"/>
                    </a:moveTo>
                    <a:cubicBezTo>
                      <a:pt x="8759" y="6175"/>
                      <a:pt x="8916" y="6333"/>
                      <a:pt x="8916" y="6522"/>
                    </a:cubicBezTo>
                    <a:cubicBezTo>
                      <a:pt x="8853" y="6711"/>
                      <a:pt x="8696" y="6868"/>
                      <a:pt x="8538" y="6868"/>
                    </a:cubicBezTo>
                    <a:lnTo>
                      <a:pt x="3088" y="6868"/>
                    </a:lnTo>
                    <a:cubicBezTo>
                      <a:pt x="2867" y="6868"/>
                      <a:pt x="2710" y="6711"/>
                      <a:pt x="2710" y="6522"/>
                    </a:cubicBezTo>
                    <a:cubicBezTo>
                      <a:pt x="2710" y="6333"/>
                      <a:pt x="2867" y="6175"/>
                      <a:pt x="3088" y="6175"/>
                    </a:cubicBezTo>
                    <a:close/>
                    <a:moveTo>
                      <a:pt x="8160" y="7593"/>
                    </a:moveTo>
                    <a:lnTo>
                      <a:pt x="7561" y="11027"/>
                    </a:lnTo>
                    <a:lnTo>
                      <a:pt x="4033" y="11027"/>
                    </a:lnTo>
                    <a:lnTo>
                      <a:pt x="3466" y="7593"/>
                    </a:ln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5860"/>
                    </a:lnTo>
                    <a:cubicBezTo>
                      <a:pt x="0" y="6396"/>
                      <a:pt x="473" y="6868"/>
                      <a:pt x="1008" y="6868"/>
                    </a:cubicBezTo>
                    <a:lnTo>
                      <a:pt x="2111" y="6868"/>
                    </a:lnTo>
                    <a:cubicBezTo>
                      <a:pt x="2237" y="7183"/>
                      <a:pt x="2489" y="7435"/>
                      <a:pt x="2804" y="7498"/>
                    </a:cubicBezTo>
                    <a:lnTo>
                      <a:pt x="3434" y="11373"/>
                    </a:lnTo>
                    <a:cubicBezTo>
                      <a:pt x="3466" y="11531"/>
                      <a:pt x="3592" y="11657"/>
                      <a:pt x="3781" y="11657"/>
                    </a:cubicBezTo>
                    <a:lnTo>
                      <a:pt x="7877" y="11657"/>
                    </a:lnTo>
                    <a:cubicBezTo>
                      <a:pt x="8034" y="11657"/>
                      <a:pt x="8192" y="11531"/>
                      <a:pt x="8223" y="11373"/>
                    </a:cubicBezTo>
                    <a:lnTo>
                      <a:pt x="8853" y="7498"/>
                    </a:lnTo>
                    <a:cubicBezTo>
                      <a:pt x="9168" y="7435"/>
                      <a:pt x="9420" y="7183"/>
                      <a:pt x="9546" y="6868"/>
                    </a:cubicBezTo>
                    <a:lnTo>
                      <a:pt x="10680" y="6868"/>
                    </a:lnTo>
                    <a:cubicBezTo>
                      <a:pt x="11216" y="6868"/>
                      <a:pt x="11689" y="6396"/>
                      <a:pt x="11689" y="5860"/>
                    </a:cubicBezTo>
                    <a:lnTo>
                      <a:pt x="11689" y="1008"/>
                    </a:lnTo>
                    <a:cubicBezTo>
                      <a:pt x="11657" y="473"/>
                      <a:pt x="11185" y="0"/>
                      <a:pt x="106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07" name="Google Shape;12580;p89">
                <a:extLst>
                  <a:ext uri="{FF2B5EF4-FFF2-40B4-BE49-F238E27FC236}">
                    <a16:creationId xmlns:a16="http://schemas.microsoft.com/office/drawing/2014/main" id="{00B22CB8-01B6-8F28-72AD-C9C2B1DA39EB}"/>
                  </a:ext>
                </a:extLst>
              </p:cNvPr>
              <p:cNvGrpSpPr/>
              <p:nvPr/>
            </p:nvGrpSpPr>
            <p:grpSpPr>
              <a:xfrm>
                <a:off x="7973122" y="3454376"/>
                <a:ext cx="414267" cy="642992"/>
                <a:chOff x="-3443250" y="2765725"/>
                <a:chExt cx="188275" cy="292225"/>
              </a:xfrm>
              <a:grpFill/>
            </p:grpSpPr>
            <p:sp>
              <p:nvSpPr>
                <p:cNvPr id="208" name="Google Shape;12581;p89">
                  <a:extLst>
                    <a:ext uri="{FF2B5EF4-FFF2-40B4-BE49-F238E27FC236}">
                      <a16:creationId xmlns:a16="http://schemas.microsoft.com/office/drawing/2014/main" id="{115B3D04-0C1F-E1CC-401E-48E0E3DF06D2}"/>
                    </a:ext>
                  </a:extLst>
                </p:cNvPr>
                <p:cNvSpPr/>
                <p:nvPr/>
              </p:nvSpPr>
              <p:spPr>
                <a:xfrm>
                  <a:off x="-3443250" y="2765725"/>
                  <a:ext cx="1882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" h="11689" extrusionOk="0">
                      <a:moveTo>
                        <a:pt x="6491" y="662"/>
                      </a:moveTo>
                      <a:cubicBezTo>
                        <a:pt x="6711" y="662"/>
                        <a:pt x="6869" y="820"/>
                        <a:pt x="6869" y="1009"/>
                      </a:cubicBezTo>
                      <a:lnTo>
                        <a:pt x="6869" y="7908"/>
                      </a:lnTo>
                      <a:cubicBezTo>
                        <a:pt x="6869" y="8097"/>
                        <a:pt x="6711" y="8255"/>
                        <a:pt x="6491" y="8255"/>
                      </a:cubicBezTo>
                      <a:lnTo>
                        <a:pt x="1040" y="8255"/>
                      </a:lnTo>
                      <a:cubicBezTo>
                        <a:pt x="851" y="8255"/>
                        <a:pt x="694" y="8097"/>
                        <a:pt x="694" y="7908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4821" y="8948"/>
                      </a:moveTo>
                      <a:lnTo>
                        <a:pt x="4821" y="10996"/>
                      </a:lnTo>
                      <a:lnTo>
                        <a:pt x="2773" y="10996"/>
                      </a:lnTo>
                      <a:lnTo>
                        <a:pt x="2773" y="8948"/>
                      </a:ln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lnTo>
                        <a:pt x="1" y="7908"/>
                      </a:lnTo>
                      <a:cubicBezTo>
                        <a:pt x="1" y="8475"/>
                        <a:pt x="473" y="8917"/>
                        <a:pt x="1040" y="8917"/>
                      </a:cubicBezTo>
                      <a:lnTo>
                        <a:pt x="2049" y="8917"/>
                      </a:lnTo>
                      <a:lnTo>
                        <a:pt x="2049" y="10964"/>
                      </a:lnTo>
                      <a:lnTo>
                        <a:pt x="1040" y="10964"/>
                      </a:lnTo>
                      <a:cubicBezTo>
                        <a:pt x="851" y="10964"/>
                        <a:pt x="694" y="11122"/>
                        <a:pt x="694" y="11342"/>
                      </a:cubicBezTo>
                      <a:cubicBezTo>
                        <a:pt x="694" y="11531"/>
                        <a:pt x="851" y="11689"/>
                        <a:pt x="1040" y="11689"/>
                      </a:cubicBezTo>
                      <a:lnTo>
                        <a:pt x="6491" y="11689"/>
                      </a:lnTo>
                      <a:cubicBezTo>
                        <a:pt x="6711" y="11689"/>
                        <a:pt x="6869" y="11531"/>
                        <a:pt x="6869" y="11342"/>
                      </a:cubicBezTo>
                      <a:cubicBezTo>
                        <a:pt x="6869" y="11122"/>
                        <a:pt x="6711" y="10964"/>
                        <a:pt x="6491" y="10964"/>
                      </a:cubicBezTo>
                      <a:lnTo>
                        <a:pt x="5483" y="10964"/>
                      </a:lnTo>
                      <a:lnTo>
                        <a:pt x="5483" y="8917"/>
                      </a:lnTo>
                      <a:lnTo>
                        <a:pt x="6491" y="8917"/>
                      </a:lnTo>
                      <a:cubicBezTo>
                        <a:pt x="7058" y="8917"/>
                        <a:pt x="7531" y="8475"/>
                        <a:pt x="7531" y="7908"/>
                      </a:cubicBezTo>
                      <a:lnTo>
                        <a:pt x="7531" y="1009"/>
                      </a:lnTo>
                      <a:cubicBezTo>
                        <a:pt x="7531" y="442"/>
                        <a:pt x="7089" y="1"/>
                        <a:pt x="64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Google Shape;12582;p89">
                  <a:extLst>
                    <a:ext uri="{FF2B5EF4-FFF2-40B4-BE49-F238E27FC236}">
                      <a16:creationId xmlns:a16="http://schemas.microsoft.com/office/drawing/2014/main" id="{E5A1AB0F-928A-A678-4B2C-EECFB0C20F15}"/>
                    </a:ext>
                  </a:extLst>
                </p:cNvPr>
                <p:cNvSpPr/>
                <p:nvPr/>
              </p:nvSpPr>
              <p:spPr>
                <a:xfrm>
                  <a:off x="-3411725" y="2799375"/>
                  <a:ext cx="124450" cy="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444" extrusionOk="0">
                      <a:moveTo>
                        <a:pt x="1859" y="1144"/>
                      </a:moveTo>
                      <a:lnTo>
                        <a:pt x="2678" y="2750"/>
                      </a:lnTo>
                      <a:lnTo>
                        <a:pt x="1040" y="2750"/>
                      </a:lnTo>
                      <a:lnTo>
                        <a:pt x="1859" y="1144"/>
                      </a:lnTo>
                      <a:close/>
                      <a:moveTo>
                        <a:pt x="3151" y="1049"/>
                      </a:moveTo>
                      <a:lnTo>
                        <a:pt x="4033" y="2782"/>
                      </a:lnTo>
                      <a:lnTo>
                        <a:pt x="3403" y="2782"/>
                      </a:lnTo>
                      <a:lnTo>
                        <a:pt x="3403" y="2750"/>
                      </a:lnTo>
                      <a:lnTo>
                        <a:pt x="2804" y="1553"/>
                      </a:lnTo>
                      <a:lnTo>
                        <a:pt x="3151" y="1049"/>
                      </a:lnTo>
                      <a:close/>
                      <a:moveTo>
                        <a:pt x="3213" y="1"/>
                      </a:moveTo>
                      <a:cubicBezTo>
                        <a:pt x="3110" y="1"/>
                        <a:pt x="3003" y="48"/>
                        <a:pt x="2930" y="135"/>
                      </a:cubicBezTo>
                      <a:lnTo>
                        <a:pt x="2457" y="829"/>
                      </a:lnTo>
                      <a:lnTo>
                        <a:pt x="2142" y="198"/>
                      </a:lnTo>
                      <a:cubicBezTo>
                        <a:pt x="2079" y="72"/>
                        <a:pt x="1961" y="9"/>
                        <a:pt x="1839" y="9"/>
                      </a:cubicBezTo>
                      <a:cubicBezTo>
                        <a:pt x="1717" y="9"/>
                        <a:pt x="1591" y="72"/>
                        <a:pt x="1512" y="198"/>
                      </a:cubicBezTo>
                      <a:lnTo>
                        <a:pt x="126" y="2939"/>
                      </a:lnTo>
                      <a:cubicBezTo>
                        <a:pt x="0" y="3191"/>
                        <a:pt x="158" y="3443"/>
                        <a:pt x="441" y="3443"/>
                      </a:cubicBezTo>
                      <a:lnTo>
                        <a:pt x="4537" y="3443"/>
                      </a:lnTo>
                      <a:cubicBezTo>
                        <a:pt x="4757" y="3443"/>
                        <a:pt x="4978" y="3191"/>
                        <a:pt x="4852" y="2939"/>
                      </a:cubicBezTo>
                      <a:lnTo>
                        <a:pt x="3497" y="198"/>
                      </a:lnTo>
                      <a:cubicBezTo>
                        <a:pt x="3446" y="63"/>
                        <a:pt x="3332" y="1"/>
                        <a:pt x="32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Google Shape;12583;p89">
                  <a:extLst>
                    <a:ext uri="{FF2B5EF4-FFF2-40B4-BE49-F238E27FC236}">
                      <a16:creationId xmlns:a16="http://schemas.microsoft.com/office/drawing/2014/main" id="{554DF25E-5BE0-D9FF-30FC-85AB3E848335}"/>
                    </a:ext>
                  </a:extLst>
                </p:cNvPr>
                <p:cNvSpPr/>
                <p:nvPr/>
              </p:nvSpPr>
              <p:spPr>
                <a:xfrm>
                  <a:off x="-3392825" y="290357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oogle Shape;12584;p89">
                  <a:extLst>
                    <a:ext uri="{FF2B5EF4-FFF2-40B4-BE49-F238E27FC236}">
                      <a16:creationId xmlns:a16="http://schemas.microsoft.com/office/drawing/2014/main" id="{7F32F525-DB58-18EE-D079-0923CFFAB5EE}"/>
                    </a:ext>
                  </a:extLst>
                </p:cNvPr>
                <p:cNvSpPr/>
                <p:nvPr/>
              </p:nvSpPr>
              <p:spPr>
                <a:xfrm>
                  <a:off x="-3392825" y="293822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4B2463-C80B-B992-8A16-7A283D4967A6}"/>
                </a:ext>
              </a:extLst>
            </p:cNvPr>
            <p:cNvGrpSpPr/>
            <p:nvPr/>
          </p:nvGrpSpPr>
          <p:grpSpPr>
            <a:xfrm>
              <a:off x="397192" y="1548962"/>
              <a:ext cx="11397616" cy="650754"/>
              <a:chOff x="397192" y="1883391"/>
              <a:chExt cx="11397616" cy="650754"/>
            </a:xfrm>
            <a:grpFill/>
          </p:grpSpPr>
          <p:sp>
            <p:nvSpPr>
              <p:cNvPr id="152" name="Google Shape;12422;p89">
                <a:extLst>
                  <a:ext uri="{FF2B5EF4-FFF2-40B4-BE49-F238E27FC236}">
                    <a16:creationId xmlns:a16="http://schemas.microsoft.com/office/drawing/2014/main" id="{DA8887A1-039D-0AC4-64F8-26344FFE1CF1}"/>
                  </a:ext>
                </a:extLst>
              </p:cNvPr>
              <p:cNvSpPr/>
              <p:nvPr/>
            </p:nvSpPr>
            <p:spPr>
              <a:xfrm>
                <a:off x="397192" y="1884273"/>
                <a:ext cx="660320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1713" extrusionOk="0">
                    <a:moveTo>
                      <a:pt x="8633" y="2088"/>
                    </a:moveTo>
                    <a:cubicBezTo>
                      <a:pt x="8900" y="2088"/>
                      <a:pt x="9168" y="2182"/>
                      <a:pt x="9357" y="2371"/>
                    </a:cubicBezTo>
                    <a:cubicBezTo>
                      <a:pt x="9767" y="2781"/>
                      <a:pt x="9767" y="3442"/>
                      <a:pt x="9357" y="3820"/>
                    </a:cubicBezTo>
                    <a:lnTo>
                      <a:pt x="8128" y="5018"/>
                    </a:lnTo>
                    <a:cubicBezTo>
                      <a:pt x="7939" y="4702"/>
                      <a:pt x="7750" y="4419"/>
                      <a:pt x="7498" y="4135"/>
                    </a:cubicBezTo>
                    <a:cubicBezTo>
                      <a:pt x="7278" y="3915"/>
                      <a:pt x="6994" y="3726"/>
                      <a:pt x="6679" y="3568"/>
                    </a:cubicBezTo>
                    <a:lnTo>
                      <a:pt x="7908" y="2371"/>
                    </a:lnTo>
                    <a:cubicBezTo>
                      <a:pt x="8097" y="2182"/>
                      <a:pt x="8365" y="2088"/>
                      <a:pt x="8633" y="2088"/>
                    </a:cubicBezTo>
                    <a:close/>
                    <a:moveTo>
                      <a:pt x="5230" y="5333"/>
                    </a:moveTo>
                    <a:cubicBezTo>
                      <a:pt x="5514" y="5333"/>
                      <a:pt x="5829" y="5396"/>
                      <a:pt x="6018" y="5648"/>
                    </a:cubicBezTo>
                    <a:cubicBezTo>
                      <a:pt x="6207" y="5837"/>
                      <a:pt x="6333" y="6120"/>
                      <a:pt x="6333" y="6435"/>
                    </a:cubicBezTo>
                    <a:cubicBezTo>
                      <a:pt x="6049" y="6435"/>
                      <a:pt x="5766" y="6309"/>
                      <a:pt x="5545" y="6120"/>
                    </a:cubicBezTo>
                    <a:cubicBezTo>
                      <a:pt x="5356" y="5931"/>
                      <a:pt x="5230" y="5648"/>
                      <a:pt x="5230" y="5333"/>
                    </a:cubicBezTo>
                    <a:close/>
                    <a:moveTo>
                      <a:pt x="8617" y="717"/>
                    </a:moveTo>
                    <a:cubicBezTo>
                      <a:pt x="9223" y="717"/>
                      <a:pt x="9830" y="953"/>
                      <a:pt x="10302" y="1426"/>
                    </a:cubicBezTo>
                    <a:cubicBezTo>
                      <a:pt x="11247" y="2340"/>
                      <a:pt x="11247" y="3883"/>
                      <a:pt x="10302" y="4828"/>
                    </a:cubicBezTo>
                    <a:lnTo>
                      <a:pt x="8381" y="6719"/>
                    </a:lnTo>
                    <a:cubicBezTo>
                      <a:pt x="8412" y="6404"/>
                      <a:pt x="8412" y="6089"/>
                      <a:pt x="8349" y="5774"/>
                    </a:cubicBezTo>
                    <a:lnTo>
                      <a:pt x="9798" y="4356"/>
                    </a:lnTo>
                    <a:cubicBezTo>
                      <a:pt x="10460" y="3663"/>
                      <a:pt x="10460" y="2560"/>
                      <a:pt x="9798" y="1930"/>
                    </a:cubicBezTo>
                    <a:cubicBezTo>
                      <a:pt x="9467" y="1599"/>
                      <a:pt x="9034" y="1434"/>
                      <a:pt x="8601" y="1434"/>
                    </a:cubicBezTo>
                    <a:cubicBezTo>
                      <a:pt x="8168" y="1434"/>
                      <a:pt x="7735" y="1599"/>
                      <a:pt x="7404" y="1930"/>
                    </a:cubicBezTo>
                    <a:cubicBezTo>
                      <a:pt x="7309" y="2025"/>
                      <a:pt x="5356" y="3946"/>
                      <a:pt x="5073" y="4230"/>
                    </a:cubicBezTo>
                    <a:cubicBezTo>
                      <a:pt x="4411" y="4892"/>
                      <a:pt x="4411" y="5963"/>
                      <a:pt x="5073" y="6624"/>
                    </a:cubicBezTo>
                    <a:cubicBezTo>
                      <a:pt x="5356" y="6908"/>
                      <a:pt x="5671" y="7065"/>
                      <a:pt x="6049" y="7097"/>
                    </a:cubicBezTo>
                    <a:lnTo>
                      <a:pt x="5514" y="7664"/>
                    </a:lnTo>
                    <a:cubicBezTo>
                      <a:pt x="5167" y="7538"/>
                      <a:pt x="4883" y="7349"/>
                      <a:pt x="4600" y="7097"/>
                    </a:cubicBezTo>
                    <a:cubicBezTo>
                      <a:pt x="3655" y="6152"/>
                      <a:pt x="3655" y="4671"/>
                      <a:pt x="4600" y="3726"/>
                    </a:cubicBezTo>
                    <a:lnTo>
                      <a:pt x="6931" y="1426"/>
                    </a:lnTo>
                    <a:cubicBezTo>
                      <a:pt x="7404" y="953"/>
                      <a:pt x="8010" y="717"/>
                      <a:pt x="8617" y="717"/>
                    </a:cubicBezTo>
                    <a:close/>
                    <a:moveTo>
                      <a:pt x="3497" y="6719"/>
                    </a:moveTo>
                    <a:cubicBezTo>
                      <a:pt x="3655" y="7034"/>
                      <a:pt x="3844" y="7286"/>
                      <a:pt x="4127" y="7569"/>
                    </a:cubicBezTo>
                    <a:cubicBezTo>
                      <a:pt x="4348" y="7821"/>
                      <a:pt x="4663" y="8042"/>
                      <a:pt x="4978" y="8168"/>
                    </a:cubicBezTo>
                    <a:lnTo>
                      <a:pt x="3812" y="9334"/>
                    </a:lnTo>
                    <a:cubicBezTo>
                      <a:pt x="3608" y="9538"/>
                      <a:pt x="3340" y="9641"/>
                      <a:pt x="3076" y="9641"/>
                    </a:cubicBezTo>
                    <a:cubicBezTo>
                      <a:pt x="2812" y="9641"/>
                      <a:pt x="2552" y="9538"/>
                      <a:pt x="2363" y="9334"/>
                    </a:cubicBezTo>
                    <a:cubicBezTo>
                      <a:pt x="1954" y="8956"/>
                      <a:pt x="1954" y="8294"/>
                      <a:pt x="2363" y="7884"/>
                    </a:cubicBezTo>
                    <a:lnTo>
                      <a:pt x="3497" y="6719"/>
                    </a:lnTo>
                    <a:close/>
                    <a:moveTo>
                      <a:pt x="6112" y="4135"/>
                    </a:moveTo>
                    <a:cubicBezTo>
                      <a:pt x="6396" y="4261"/>
                      <a:pt x="6742" y="4450"/>
                      <a:pt x="6963" y="4702"/>
                    </a:cubicBezTo>
                    <a:cubicBezTo>
                      <a:pt x="7908" y="5648"/>
                      <a:pt x="7908" y="7128"/>
                      <a:pt x="6963" y="8073"/>
                    </a:cubicBezTo>
                    <a:lnTo>
                      <a:pt x="4757" y="10342"/>
                    </a:lnTo>
                    <a:cubicBezTo>
                      <a:pt x="4285" y="10814"/>
                      <a:pt x="3671" y="11051"/>
                      <a:pt x="3056" y="11051"/>
                    </a:cubicBezTo>
                    <a:cubicBezTo>
                      <a:pt x="2442" y="11051"/>
                      <a:pt x="1828" y="10814"/>
                      <a:pt x="1355" y="10342"/>
                    </a:cubicBezTo>
                    <a:cubicBezTo>
                      <a:pt x="945" y="9901"/>
                      <a:pt x="662" y="9271"/>
                      <a:pt x="662" y="8641"/>
                    </a:cubicBezTo>
                    <a:cubicBezTo>
                      <a:pt x="662" y="8010"/>
                      <a:pt x="882" y="7380"/>
                      <a:pt x="1355" y="6939"/>
                    </a:cubicBezTo>
                    <a:lnTo>
                      <a:pt x="3214" y="5081"/>
                    </a:lnTo>
                    <a:lnTo>
                      <a:pt x="3214" y="5081"/>
                    </a:lnTo>
                    <a:cubicBezTo>
                      <a:pt x="3182" y="5396"/>
                      <a:pt x="3214" y="5679"/>
                      <a:pt x="3245" y="5994"/>
                    </a:cubicBezTo>
                    <a:lnTo>
                      <a:pt x="1828" y="7443"/>
                    </a:lnTo>
                    <a:cubicBezTo>
                      <a:pt x="1166" y="8105"/>
                      <a:pt x="1166" y="9176"/>
                      <a:pt x="1828" y="9838"/>
                    </a:cubicBezTo>
                    <a:cubicBezTo>
                      <a:pt x="2174" y="10184"/>
                      <a:pt x="2623" y="10358"/>
                      <a:pt x="3064" y="10358"/>
                    </a:cubicBezTo>
                    <a:cubicBezTo>
                      <a:pt x="3505" y="10358"/>
                      <a:pt x="3938" y="10184"/>
                      <a:pt x="4253" y="9838"/>
                    </a:cubicBezTo>
                    <a:lnTo>
                      <a:pt x="6490" y="7569"/>
                    </a:lnTo>
                    <a:cubicBezTo>
                      <a:pt x="7152" y="6908"/>
                      <a:pt x="7152" y="5837"/>
                      <a:pt x="6490" y="5175"/>
                    </a:cubicBezTo>
                    <a:cubicBezTo>
                      <a:pt x="6207" y="4892"/>
                      <a:pt x="5892" y="4734"/>
                      <a:pt x="5514" y="4702"/>
                    </a:cubicBezTo>
                    <a:lnTo>
                      <a:pt x="6112" y="4135"/>
                    </a:lnTo>
                    <a:close/>
                    <a:moveTo>
                      <a:pt x="8585" y="0"/>
                    </a:moveTo>
                    <a:cubicBezTo>
                      <a:pt x="7798" y="0"/>
                      <a:pt x="7010" y="308"/>
                      <a:pt x="6396" y="922"/>
                    </a:cubicBezTo>
                    <a:lnTo>
                      <a:pt x="4096" y="3190"/>
                    </a:lnTo>
                    <a:lnTo>
                      <a:pt x="882" y="6467"/>
                    </a:lnTo>
                    <a:cubicBezTo>
                      <a:pt x="315" y="7065"/>
                      <a:pt x="0" y="7821"/>
                      <a:pt x="0" y="8641"/>
                    </a:cubicBezTo>
                    <a:cubicBezTo>
                      <a:pt x="0" y="9460"/>
                      <a:pt x="315" y="10247"/>
                      <a:pt x="882" y="10814"/>
                    </a:cubicBezTo>
                    <a:cubicBezTo>
                      <a:pt x="1497" y="11413"/>
                      <a:pt x="2284" y="11712"/>
                      <a:pt x="3072" y="11712"/>
                    </a:cubicBezTo>
                    <a:cubicBezTo>
                      <a:pt x="3860" y="11712"/>
                      <a:pt x="4647" y="11413"/>
                      <a:pt x="5262" y="10814"/>
                    </a:cubicBezTo>
                    <a:cubicBezTo>
                      <a:pt x="8034" y="8010"/>
                      <a:pt x="6837" y="9145"/>
                      <a:pt x="10775" y="5301"/>
                    </a:cubicBezTo>
                    <a:cubicBezTo>
                      <a:pt x="12004" y="4072"/>
                      <a:pt x="12004" y="2151"/>
                      <a:pt x="10775" y="922"/>
                    </a:cubicBezTo>
                    <a:cubicBezTo>
                      <a:pt x="10161" y="308"/>
                      <a:pt x="9373" y="0"/>
                      <a:pt x="8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3" name="Google Shape;12427;p89">
                <a:extLst>
                  <a:ext uri="{FF2B5EF4-FFF2-40B4-BE49-F238E27FC236}">
                    <a16:creationId xmlns:a16="http://schemas.microsoft.com/office/drawing/2014/main" id="{04DFF8D2-154A-F80A-A40F-BD9E6489D44C}"/>
                  </a:ext>
                </a:extLst>
              </p:cNvPr>
              <p:cNvGrpSpPr/>
              <p:nvPr/>
            </p:nvGrpSpPr>
            <p:grpSpPr>
              <a:xfrm>
                <a:off x="4523765" y="1886197"/>
                <a:ext cx="644752" cy="640848"/>
                <a:chOff x="-4932650" y="2046625"/>
                <a:chExt cx="293025" cy="291250"/>
              </a:xfrm>
              <a:grpFill/>
            </p:grpSpPr>
            <p:sp>
              <p:nvSpPr>
                <p:cNvPr id="192" name="Google Shape;12428;p89">
                  <a:extLst>
                    <a:ext uri="{FF2B5EF4-FFF2-40B4-BE49-F238E27FC236}">
                      <a16:creationId xmlns:a16="http://schemas.microsoft.com/office/drawing/2014/main" id="{156DC406-6CBE-403B-60EE-4ABDE7365B57}"/>
                    </a:ext>
                  </a:extLst>
                </p:cNvPr>
                <p:cNvSpPr/>
                <p:nvPr/>
              </p:nvSpPr>
              <p:spPr>
                <a:xfrm>
                  <a:off x="-4932650" y="2046625"/>
                  <a:ext cx="293025" cy="2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0" extrusionOk="0">
                      <a:moveTo>
                        <a:pt x="7625" y="694"/>
                      </a:moveTo>
                      <a:cubicBezTo>
                        <a:pt x="9515" y="694"/>
                        <a:pt x="11059" y="2206"/>
                        <a:pt x="11059" y="4096"/>
                      </a:cubicBezTo>
                      <a:cubicBezTo>
                        <a:pt x="11059" y="5987"/>
                        <a:pt x="9515" y="7530"/>
                        <a:pt x="7625" y="7530"/>
                      </a:cubicBezTo>
                      <a:cubicBezTo>
                        <a:pt x="5735" y="7530"/>
                        <a:pt x="4223" y="5987"/>
                        <a:pt x="4223" y="4096"/>
                      </a:cubicBezTo>
                      <a:cubicBezTo>
                        <a:pt x="4223" y="2206"/>
                        <a:pt x="5735" y="694"/>
                        <a:pt x="7625" y="694"/>
                      </a:cubicBezTo>
                      <a:close/>
                      <a:moveTo>
                        <a:pt x="3344" y="8066"/>
                      </a:moveTo>
                      <a:cubicBezTo>
                        <a:pt x="3435" y="8066"/>
                        <a:pt x="3529" y="8098"/>
                        <a:pt x="3593" y="8161"/>
                      </a:cubicBezTo>
                      <a:cubicBezTo>
                        <a:pt x="3719" y="8287"/>
                        <a:pt x="3719" y="8507"/>
                        <a:pt x="3593" y="8633"/>
                      </a:cubicBezTo>
                      <a:lnTo>
                        <a:pt x="1324" y="10870"/>
                      </a:lnTo>
                      <a:cubicBezTo>
                        <a:pt x="1277" y="10933"/>
                        <a:pt x="1190" y="10964"/>
                        <a:pt x="1100" y="10964"/>
                      </a:cubicBezTo>
                      <a:cubicBezTo>
                        <a:pt x="1009" y="10964"/>
                        <a:pt x="915" y="10933"/>
                        <a:pt x="852" y="10870"/>
                      </a:cubicBezTo>
                      <a:cubicBezTo>
                        <a:pt x="757" y="10744"/>
                        <a:pt x="757" y="10523"/>
                        <a:pt x="852" y="10397"/>
                      </a:cubicBezTo>
                      <a:lnTo>
                        <a:pt x="3120" y="8161"/>
                      </a:lnTo>
                      <a:cubicBezTo>
                        <a:pt x="3167" y="8098"/>
                        <a:pt x="3254" y="8066"/>
                        <a:pt x="3344" y="8066"/>
                      </a:cubicBezTo>
                      <a:close/>
                      <a:moveTo>
                        <a:pt x="7625" y="1"/>
                      </a:moveTo>
                      <a:cubicBezTo>
                        <a:pt x="5357" y="1"/>
                        <a:pt x="3529" y="1860"/>
                        <a:pt x="3529" y="4096"/>
                      </a:cubicBezTo>
                      <a:cubicBezTo>
                        <a:pt x="3529" y="5136"/>
                        <a:pt x="3908" y="6050"/>
                        <a:pt x="4538" y="6743"/>
                      </a:cubicBezTo>
                      <a:lnTo>
                        <a:pt x="3813" y="7467"/>
                      </a:lnTo>
                      <a:cubicBezTo>
                        <a:pt x="3673" y="7386"/>
                        <a:pt x="3520" y="7347"/>
                        <a:pt x="3367" y="7347"/>
                      </a:cubicBezTo>
                      <a:cubicBezTo>
                        <a:pt x="3106" y="7347"/>
                        <a:pt x="2846" y="7458"/>
                        <a:pt x="2647" y="7656"/>
                      </a:cubicBezTo>
                      <a:lnTo>
                        <a:pt x="379" y="9893"/>
                      </a:lnTo>
                      <a:cubicBezTo>
                        <a:pt x="1" y="10271"/>
                        <a:pt x="1" y="10964"/>
                        <a:pt x="379" y="11343"/>
                      </a:cubicBezTo>
                      <a:cubicBezTo>
                        <a:pt x="584" y="11547"/>
                        <a:pt x="852" y="11650"/>
                        <a:pt x="1119" y="11650"/>
                      </a:cubicBezTo>
                      <a:cubicBezTo>
                        <a:pt x="1387" y="11650"/>
                        <a:pt x="1655" y="11547"/>
                        <a:pt x="1860" y="11343"/>
                      </a:cubicBezTo>
                      <a:lnTo>
                        <a:pt x="4097" y="9106"/>
                      </a:lnTo>
                      <a:cubicBezTo>
                        <a:pt x="4412" y="8791"/>
                        <a:pt x="4506" y="8318"/>
                        <a:pt x="4286" y="7909"/>
                      </a:cubicBezTo>
                      <a:lnTo>
                        <a:pt x="5010" y="7215"/>
                      </a:lnTo>
                      <a:cubicBezTo>
                        <a:pt x="5703" y="7814"/>
                        <a:pt x="6648" y="8192"/>
                        <a:pt x="7625" y="8192"/>
                      </a:cubicBezTo>
                      <a:cubicBezTo>
                        <a:pt x="9925" y="8192"/>
                        <a:pt x="11721" y="6333"/>
                        <a:pt x="11721" y="4096"/>
                      </a:cubicBezTo>
                      <a:cubicBezTo>
                        <a:pt x="11721" y="1828"/>
                        <a:pt x="9893" y="1"/>
                        <a:pt x="76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Google Shape;12429;p89">
                  <a:extLst>
                    <a:ext uri="{FF2B5EF4-FFF2-40B4-BE49-F238E27FC236}">
                      <a16:creationId xmlns:a16="http://schemas.microsoft.com/office/drawing/2014/main" id="{589FDDDE-7746-AD1A-1A70-AD61C6FB5EEE}"/>
                    </a:ext>
                  </a:extLst>
                </p:cNvPr>
                <p:cNvSpPr/>
                <p:nvPr/>
              </p:nvSpPr>
              <p:spPr>
                <a:xfrm>
                  <a:off x="-4802675" y="2115050"/>
                  <a:ext cx="122100" cy="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43" extrusionOk="0">
                      <a:moveTo>
                        <a:pt x="2428" y="1"/>
                      </a:moveTo>
                      <a:cubicBezTo>
                        <a:pt x="2301" y="1"/>
                        <a:pt x="2172" y="72"/>
                        <a:pt x="2111" y="225"/>
                      </a:cubicBezTo>
                      <a:lnTo>
                        <a:pt x="1418" y="2116"/>
                      </a:lnTo>
                      <a:lnTo>
                        <a:pt x="693" y="225"/>
                      </a:lnTo>
                      <a:cubicBezTo>
                        <a:pt x="645" y="105"/>
                        <a:pt x="524" y="4"/>
                        <a:pt x="400" y="4"/>
                      </a:cubicBezTo>
                      <a:cubicBezTo>
                        <a:pt x="361" y="4"/>
                        <a:pt x="321" y="14"/>
                        <a:pt x="284" y="36"/>
                      </a:cubicBezTo>
                      <a:cubicBezTo>
                        <a:pt x="126" y="99"/>
                        <a:pt x="0" y="288"/>
                        <a:pt x="63" y="446"/>
                      </a:cubicBezTo>
                      <a:lnTo>
                        <a:pt x="1103" y="3218"/>
                      </a:lnTo>
                      <a:cubicBezTo>
                        <a:pt x="1168" y="3364"/>
                        <a:pt x="1299" y="3443"/>
                        <a:pt x="1428" y="3443"/>
                      </a:cubicBezTo>
                      <a:cubicBezTo>
                        <a:pt x="1551" y="3443"/>
                        <a:pt x="1672" y="3372"/>
                        <a:pt x="1733" y="3218"/>
                      </a:cubicBezTo>
                      <a:lnTo>
                        <a:pt x="2426" y="1328"/>
                      </a:lnTo>
                      <a:lnTo>
                        <a:pt x="3151" y="3218"/>
                      </a:lnTo>
                      <a:cubicBezTo>
                        <a:pt x="3215" y="3364"/>
                        <a:pt x="3346" y="3443"/>
                        <a:pt x="3476" y="3443"/>
                      </a:cubicBezTo>
                      <a:cubicBezTo>
                        <a:pt x="3598" y="3443"/>
                        <a:pt x="3719" y="3372"/>
                        <a:pt x="3781" y="3218"/>
                      </a:cubicBezTo>
                      <a:lnTo>
                        <a:pt x="4789" y="446"/>
                      </a:lnTo>
                      <a:cubicBezTo>
                        <a:pt x="4884" y="257"/>
                        <a:pt x="4789" y="68"/>
                        <a:pt x="4600" y="36"/>
                      </a:cubicBezTo>
                      <a:cubicBezTo>
                        <a:pt x="4562" y="14"/>
                        <a:pt x="4521" y="4"/>
                        <a:pt x="4479" y="4"/>
                      </a:cubicBezTo>
                      <a:cubicBezTo>
                        <a:pt x="4346" y="4"/>
                        <a:pt x="4207" y="105"/>
                        <a:pt x="4159" y="225"/>
                      </a:cubicBezTo>
                      <a:lnTo>
                        <a:pt x="3466" y="2116"/>
                      </a:lnTo>
                      <a:lnTo>
                        <a:pt x="2741" y="225"/>
                      </a:lnTo>
                      <a:cubicBezTo>
                        <a:pt x="2693" y="80"/>
                        <a:pt x="2561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" name="Google Shape;12434;p89">
                <a:extLst>
                  <a:ext uri="{FF2B5EF4-FFF2-40B4-BE49-F238E27FC236}">
                    <a16:creationId xmlns:a16="http://schemas.microsoft.com/office/drawing/2014/main" id="{1522A20E-A836-831B-4EDB-1674F07BD833}"/>
                  </a:ext>
                </a:extLst>
              </p:cNvPr>
              <p:cNvGrpSpPr/>
              <p:nvPr/>
            </p:nvGrpSpPr>
            <p:grpSpPr>
              <a:xfrm>
                <a:off x="8665202" y="1924126"/>
                <a:ext cx="641288" cy="564991"/>
                <a:chOff x="-3137650" y="2067900"/>
                <a:chExt cx="291450" cy="256775"/>
              </a:xfrm>
              <a:grpFill/>
            </p:grpSpPr>
            <p:sp>
              <p:nvSpPr>
                <p:cNvPr id="189" name="Google Shape;12435;p89">
                  <a:extLst>
                    <a:ext uri="{FF2B5EF4-FFF2-40B4-BE49-F238E27FC236}">
                      <a16:creationId xmlns:a16="http://schemas.microsoft.com/office/drawing/2014/main" id="{959853ED-46F2-2664-CB2E-00ECD936612A}"/>
                    </a:ext>
                  </a:extLst>
                </p:cNvPr>
                <p:cNvSpPr/>
                <p:nvPr/>
              </p:nvSpPr>
              <p:spPr>
                <a:xfrm>
                  <a:off x="-3137650" y="2067900"/>
                  <a:ext cx="291450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7499" extrusionOk="0">
                      <a:moveTo>
                        <a:pt x="10618" y="694"/>
                      </a:moveTo>
                      <a:cubicBezTo>
                        <a:pt x="10838" y="694"/>
                        <a:pt x="10964" y="851"/>
                        <a:pt x="10964" y="1040"/>
                      </a:cubicBezTo>
                      <a:lnTo>
                        <a:pt x="10964" y="6522"/>
                      </a:lnTo>
                      <a:cubicBezTo>
                        <a:pt x="10964" y="6711"/>
                        <a:pt x="10838" y="6868"/>
                        <a:pt x="10618" y="6868"/>
                      </a:cubicBezTo>
                      <a:lnTo>
                        <a:pt x="1009" y="6868"/>
                      </a:lnTo>
                      <a:cubicBezTo>
                        <a:pt x="820" y="6868"/>
                        <a:pt x="662" y="6711"/>
                        <a:pt x="662" y="6522"/>
                      </a:cubicBezTo>
                      <a:lnTo>
                        <a:pt x="662" y="1040"/>
                      </a:lnTo>
                      <a:cubicBezTo>
                        <a:pt x="662" y="851"/>
                        <a:pt x="820" y="694"/>
                        <a:pt x="1009" y="694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6490"/>
                      </a:lnTo>
                      <a:cubicBezTo>
                        <a:pt x="1" y="7026"/>
                        <a:pt x="473" y="7499"/>
                        <a:pt x="1009" y="7499"/>
                      </a:cubicBezTo>
                      <a:lnTo>
                        <a:pt x="10618" y="7499"/>
                      </a:lnTo>
                      <a:cubicBezTo>
                        <a:pt x="11185" y="7499"/>
                        <a:pt x="11658" y="7026"/>
                        <a:pt x="11658" y="6490"/>
                      </a:cubicBezTo>
                      <a:lnTo>
                        <a:pt x="11658" y="1009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Google Shape;12436;p89">
                  <a:extLst>
                    <a:ext uri="{FF2B5EF4-FFF2-40B4-BE49-F238E27FC236}">
                      <a16:creationId xmlns:a16="http://schemas.microsoft.com/office/drawing/2014/main" id="{3B70DB87-96D6-1D5B-E700-F0C632CAE5FE}"/>
                    </a:ext>
                  </a:extLst>
                </p:cNvPr>
                <p:cNvSpPr/>
                <p:nvPr/>
              </p:nvSpPr>
              <p:spPr>
                <a:xfrm>
                  <a:off x="-3137650" y="2273475"/>
                  <a:ext cx="2914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2048" extrusionOk="0">
                      <a:moveTo>
                        <a:pt x="10618" y="662"/>
                      </a:moveTo>
                      <a:cubicBezTo>
                        <a:pt x="10838" y="662"/>
                        <a:pt x="10964" y="819"/>
                        <a:pt x="10964" y="1008"/>
                      </a:cubicBezTo>
                      <a:cubicBezTo>
                        <a:pt x="10964" y="1197"/>
                        <a:pt x="10838" y="1355"/>
                        <a:pt x="10618" y="1355"/>
                      </a:cubicBezTo>
                      <a:lnTo>
                        <a:pt x="6050" y="1355"/>
                      </a:lnTo>
                      <a:cubicBezTo>
                        <a:pt x="6113" y="1260"/>
                        <a:pt x="6113" y="1134"/>
                        <a:pt x="6113" y="1008"/>
                      </a:cubicBezTo>
                      <a:cubicBezTo>
                        <a:pt x="6113" y="882"/>
                        <a:pt x="6050" y="788"/>
                        <a:pt x="6050" y="662"/>
                      </a:cubicBezTo>
                      <a:close/>
                      <a:moveTo>
                        <a:pt x="5105" y="662"/>
                      </a:moveTo>
                      <a:cubicBezTo>
                        <a:pt x="5294" y="662"/>
                        <a:pt x="5451" y="819"/>
                        <a:pt x="5451" y="1008"/>
                      </a:cubicBezTo>
                      <a:cubicBezTo>
                        <a:pt x="5451" y="1229"/>
                        <a:pt x="5294" y="1386"/>
                        <a:pt x="5105" y="1386"/>
                      </a:cubicBezTo>
                      <a:lnTo>
                        <a:pt x="1009" y="1386"/>
                      </a:lnTo>
                      <a:cubicBezTo>
                        <a:pt x="820" y="1355"/>
                        <a:pt x="662" y="1229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8"/>
                      </a:cubicBezTo>
                      <a:cubicBezTo>
                        <a:pt x="1" y="1575"/>
                        <a:pt x="473" y="2048"/>
                        <a:pt x="1009" y="2048"/>
                      </a:cubicBezTo>
                      <a:lnTo>
                        <a:pt x="10618" y="2048"/>
                      </a:lnTo>
                      <a:cubicBezTo>
                        <a:pt x="11185" y="2048"/>
                        <a:pt x="11658" y="1575"/>
                        <a:pt x="11658" y="1008"/>
                      </a:cubicBez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Google Shape;12437;p89">
                  <a:extLst>
                    <a:ext uri="{FF2B5EF4-FFF2-40B4-BE49-F238E27FC236}">
                      <a16:creationId xmlns:a16="http://schemas.microsoft.com/office/drawing/2014/main" id="{57D98BD8-19F1-18CA-EFA9-9D1FA6614E4D}"/>
                    </a:ext>
                  </a:extLst>
                </p:cNvPr>
                <p:cNvSpPr/>
                <p:nvPr/>
              </p:nvSpPr>
              <p:spPr>
                <a:xfrm>
                  <a:off x="-3035250" y="2103000"/>
                  <a:ext cx="104000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740" extrusionOk="0">
                      <a:moveTo>
                        <a:pt x="662" y="896"/>
                      </a:moveTo>
                      <a:lnTo>
                        <a:pt x="3056" y="2346"/>
                      </a:lnTo>
                      <a:lnTo>
                        <a:pt x="662" y="3826"/>
                      </a:lnTo>
                      <a:lnTo>
                        <a:pt x="662" y="896"/>
                      </a:lnTo>
                      <a:close/>
                      <a:moveTo>
                        <a:pt x="322" y="1"/>
                      </a:moveTo>
                      <a:cubicBezTo>
                        <a:pt x="144" y="1"/>
                        <a:pt x="0" y="131"/>
                        <a:pt x="0" y="298"/>
                      </a:cubicBezTo>
                      <a:lnTo>
                        <a:pt x="0" y="4425"/>
                      </a:lnTo>
                      <a:cubicBezTo>
                        <a:pt x="0" y="4607"/>
                        <a:pt x="132" y="4740"/>
                        <a:pt x="301" y="4740"/>
                      </a:cubicBezTo>
                      <a:cubicBezTo>
                        <a:pt x="365" y="4740"/>
                        <a:pt x="435" y="4720"/>
                        <a:pt x="504" y="4677"/>
                      </a:cubicBezTo>
                      <a:lnTo>
                        <a:pt x="3939" y="2629"/>
                      </a:lnTo>
                      <a:cubicBezTo>
                        <a:pt x="4159" y="2535"/>
                        <a:pt x="4159" y="2219"/>
                        <a:pt x="3939" y="2093"/>
                      </a:cubicBezTo>
                      <a:lnTo>
                        <a:pt x="504" y="46"/>
                      </a:lnTo>
                      <a:cubicBezTo>
                        <a:pt x="443" y="15"/>
                        <a:pt x="381" y="1"/>
                        <a:pt x="3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5" name="Google Shape;12454;p89">
                <a:extLst>
                  <a:ext uri="{FF2B5EF4-FFF2-40B4-BE49-F238E27FC236}">
                    <a16:creationId xmlns:a16="http://schemas.microsoft.com/office/drawing/2014/main" id="{1DF4BE5F-EAB4-15A1-6D90-2376424C89A6}"/>
                  </a:ext>
                </a:extLst>
              </p:cNvPr>
              <p:cNvSpPr/>
              <p:nvPr/>
            </p:nvSpPr>
            <p:spPr>
              <a:xfrm>
                <a:off x="1225976" y="1884797"/>
                <a:ext cx="642992" cy="64326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4" extrusionOk="0">
                    <a:moveTo>
                      <a:pt x="5829" y="2048"/>
                    </a:moveTo>
                    <a:cubicBezTo>
                      <a:pt x="6018" y="2048"/>
                      <a:pt x="6175" y="2206"/>
                      <a:pt x="6175" y="2395"/>
                    </a:cubicBezTo>
                    <a:cubicBezTo>
                      <a:pt x="6175" y="2615"/>
                      <a:pt x="6018" y="2804"/>
                      <a:pt x="5829" y="2804"/>
                    </a:cubicBezTo>
                    <a:cubicBezTo>
                      <a:pt x="5640" y="2804"/>
                      <a:pt x="5482" y="2615"/>
                      <a:pt x="5482" y="2395"/>
                    </a:cubicBezTo>
                    <a:cubicBezTo>
                      <a:pt x="5482" y="2206"/>
                      <a:pt x="5640" y="2048"/>
                      <a:pt x="5829" y="2048"/>
                    </a:cubicBezTo>
                    <a:close/>
                    <a:moveTo>
                      <a:pt x="5829" y="725"/>
                    </a:moveTo>
                    <a:cubicBezTo>
                      <a:pt x="6774" y="725"/>
                      <a:pt x="7530" y="1449"/>
                      <a:pt x="7530" y="2395"/>
                    </a:cubicBezTo>
                    <a:cubicBezTo>
                      <a:pt x="7530" y="2521"/>
                      <a:pt x="7530" y="2678"/>
                      <a:pt x="7467" y="2804"/>
                    </a:cubicBezTo>
                    <a:lnTo>
                      <a:pt x="6774" y="2804"/>
                    </a:lnTo>
                    <a:cubicBezTo>
                      <a:pt x="6806" y="2678"/>
                      <a:pt x="6837" y="2552"/>
                      <a:pt x="6837" y="2395"/>
                    </a:cubicBezTo>
                    <a:cubicBezTo>
                      <a:pt x="6837" y="1859"/>
                      <a:pt x="6364" y="1386"/>
                      <a:pt x="5829" y="1386"/>
                    </a:cubicBezTo>
                    <a:cubicBezTo>
                      <a:pt x="5262" y="1386"/>
                      <a:pt x="4789" y="1859"/>
                      <a:pt x="4789" y="2395"/>
                    </a:cubicBezTo>
                    <a:cubicBezTo>
                      <a:pt x="4789" y="2521"/>
                      <a:pt x="4852" y="2678"/>
                      <a:pt x="4884" y="2804"/>
                    </a:cubicBezTo>
                    <a:lnTo>
                      <a:pt x="4159" y="2804"/>
                    </a:lnTo>
                    <a:cubicBezTo>
                      <a:pt x="4128" y="2678"/>
                      <a:pt x="4128" y="2521"/>
                      <a:pt x="4128" y="2395"/>
                    </a:cubicBezTo>
                    <a:cubicBezTo>
                      <a:pt x="4128" y="1449"/>
                      <a:pt x="4884" y="725"/>
                      <a:pt x="5829" y="725"/>
                    </a:cubicBezTo>
                    <a:close/>
                    <a:moveTo>
                      <a:pt x="10681" y="3466"/>
                    </a:moveTo>
                    <a:cubicBezTo>
                      <a:pt x="10870" y="3466"/>
                      <a:pt x="11027" y="3623"/>
                      <a:pt x="11027" y="3812"/>
                    </a:cubicBezTo>
                    <a:cubicBezTo>
                      <a:pt x="11027" y="4033"/>
                      <a:pt x="10870" y="4190"/>
                      <a:pt x="10681" y="4190"/>
                    </a:cubicBezTo>
                    <a:lnTo>
                      <a:pt x="1009" y="4190"/>
                    </a:lnTo>
                    <a:cubicBezTo>
                      <a:pt x="820" y="4190"/>
                      <a:pt x="662" y="4033"/>
                      <a:pt x="662" y="3812"/>
                    </a:cubicBezTo>
                    <a:cubicBezTo>
                      <a:pt x="662" y="3623"/>
                      <a:pt x="851" y="3466"/>
                      <a:pt x="1009" y="3466"/>
                    </a:cubicBezTo>
                    <a:close/>
                    <a:moveTo>
                      <a:pt x="9799" y="4852"/>
                    </a:moveTo>
                    <a:lnTo>
                      <a:pt x="7058" y="7593"/>
                    </a:lnTo>
                    <a:lnTo>
                      <a:pt x="4600" y="7593"/>
                    </a:lnTo>
                    <a:lnTo>
                      <a:pt x="1859" y="4852"/>
                    </a:lnTo>
                    <a:close/>
                    <a:moveTo>
                      <a:pt x="6869" y="8255"/>
                    </a:moveTo>
                    <a:lnTo>
                      <a:pt x="6869" y="9767"/>
                    </a:lnTo>
                    <a:lnTo>
                      <a:pt x="4789" y="10775"/>
                    </a:lnTo>
                    <a:lnTo>
                      <a:pt x="4789" y="8255"/>
                    </a:lnTo>
                    <a:close/>
                    <a:moveTo>
                      <a:pt x="5829" y="0"/>
                    </a:moveTo>
                    <a:cubicBezTo>
                      <a:pt x="4474" y="0"/>
                      <a:pt x="3435" y="1071"/>
                      <a:pt x="3435" y="2395"/>
                    </a:cubicBezTo>
                    <a:cubicBezTo>
                      <a:pt x="3435" y="2521"/>
                      <a:pt x="3435" y="2678"/>
                      <a:pt x="3466" y="2804"/>
                    </a:cubicBezTo>
                    <a:lnTo>
                      <a:pt x="1009" y="2804"/>
                    </a:lnTo>
                    <a:cubicBezTo>
                      <a:pt x="473" y="2804"/>
                      <a:pt x="0" y="3277"/>
                      <a:pt x="0" y="3812"/>
                    </a:cubicBezTo>
                    <a:cubicBezTo>
                      <a:pt x="0" y="4348"/>
                      <a:pt x="379" y="4757"/>
                      <a:pt x="851" y="4852"/>
                    </a:cubicBezTo>
                    <a:lnTo>
                      <a:pt x="4096" y="8065"/>
                    </a:lnTo>
                    <a:lnTo>
                      <a:pt x="4096" y="11342"/>
                    </a:lnTo>
                    <a:cubicBezTo>
                      <a:pt x="4096" y="11518"/>
                      <a:pt x="4277" y="11694"/>
                      <a:pt x="4462" y="11694"/>
                    </a:cubicBezTo>
                    <a:cubicBezTo>
                      <a:pt x="4508" y="11694"/>
                      <a:pt x="4556" y="11683"/>
                      <a:pt x="4600" y="11657"/>
                    </a:cubicBezTo>
                    <a:lnTo>
                      <a:pt x="7373" y="10271"/>
                    </a:lnTo>
                    <a:cubicBezTo>
                      <a:pt x="7467" y="10239"/>
                      <a:pt x="7562" y="10113"/>
                      <a:pt x="7562" y="9956"/>
                    </a:cubicBezTo>
                    <a:lnTo>
                      <a:pt x="7562" y="8034"/>
                    </a:lnTo>
                    <a:lnTo>
                      <a:pt x="10838" y="4820"/>
                    </a:lnTo>
                    <a:cubicBezTo>
                      <a:pt x="11311" y="4757"/>
                      <a:pt x="11689" y="4348"/>
                      <a:pt x="11689" y="3812"/>
                    </a:cubicBezTo>
                    <a:cubicBezTo>
                      <a:pt x="11689" y="3277"/>
                      <a:pt x="11216" y="2804"/>
                      <a:pt x="10681" y="2804"/>
                    </a:cubicBezTo>
                    <a:lnTo>
                      <a:pt x="8192" y="2804"/>
                    </a:lnTo>
                    <a:cubicBezTo>
                      <a:pt x="8192" y="2678"/>
                      <a:pt x="8223" y="2521"/>
                      <a:pt x="8223" y="2395"/>
                    </a:cubicBezTo>
                    <a:cubicBezTo>
                      <a:pt x="8223" y="1071"/>
                      <a:pt x="7152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6" name="Google Shape;12461;p89">
                <a:extLst>
                  <a:ext uri="{FF2B5EF4-FFF2-40B4-BE49-F238E27FC236}">
                    <a16:creationId xmlns:a16="http://schemas.microsoft.com/office/drawing/2014/main" id="{71F69856-1ABD-5211-A90F-4937F281EC94}"/>
                  </a:ext>
                </a:extLst>
              </p:cNvPr>
              <p:cNvGrpSpPr/>
              <p:nvPr/>
            </p:nvGrpSpPr>
            <p:grpSpPr>
              <a:xfrm>
                <a:off x="5349172" y="1883391"/>
                <a:ext cx="646458" cy="646458"/>
                <a:chOff x="-4573475" y="2045850"/>
                <a:chExt cx="293800" cy="293800"/>
              </a:xfrm>
              <a:grpFill/>
            </p:grpSpPr>
            <p:sp>
              <p:nvSpPr>
                <p:cNvPr id="187" name="Google Shape;12462;p89">
                  <a:extLst>
                    <a:ext uri="{FF2B5EF4-FFF2-40B4-BE49-F238E27FC236}">
                      <a16:creationId xmlns:a16="http://schemas.microsoft.com/office/drawing/2014/main" id="{DF53366F-2A77-C5E5-0DA3-A61F7BCE6930}"/>
                    </a:ext>
                  </a:extLst>
                </p:cNvPr>
                <p:cNvSpPr/>
                <p:nvPr/>
              </p:nvSpPr>
              <p:spPr>
                <a:xfrm>
                  <a:off x="-4573475" y="2045850"/>
                  <a:ext cx="2938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1752" extrusionOk="0">
                      <a:moveTo>
                        <a:pt x="6333" y="756"/>
                      </a:moveTo>
                      <a:lnTo>
                        <a:pt x="6459" y="1292"/>
                      </a:lnTo>
                      <a:cubicBezTo>
                        <a:pt x="6490" y="1418"/>
                        <a:pt x="6585" y="1544"/>
                        <a:pt x="6742" y="1576"/>
                      </a:cubicBezTo>
                      <a:cubicBezTo>
                        <a:pt x="7372" y="1702"/>
                        <a:pt x="7908" y="1922"/>
                        <a:pt x="8444" y="2300"/>
                      </a:cubicBezTo>
                      <a:cubicBezTo>
                        <a:pt x="8491" y="2332"/>
                        <a:pt x="8546" y="2347"/>
                        <a:pt x="8605" y="2347"/>
                      </a:cubicBezTo>
                      <a:cubicBezTo>
                        <a:pt x="8664" y="2347"/>
                        <a:pt x="8727" y="2332"/>
                        <a:pt x="8790" y="2300"/>
                      </a:cubicBezTo>
                      <a:lnTo>
                        <a:pt x="9231" y="2017"/>
                      </a:lnTo>
                      <a:lnTo>
                        <a:pt x="9798" y="2584"/>
                      </a:lnTo>
                      <a:lnTo>
                        <a:pt x="9546" y="3025"/>
                      </a:lnTo>
                      <a:cubicBezTo>
                        <a:pt x="9452" y="3151"/>
                        <a:pt x="9452" y="3308"/>
                        <a:pt x="9546" y="3371"/>
                      </a:cubicBezTo>
                      <a:cubicBezTo>
                        <a:pt x="9893" y="3907"/>
                        <a:pt x="10113" y="4505"/>
                        <a:pt x="10239" y="5073"/>
                      </a:cubicBezTo>
                      <a:cubicBezTo>
                        <a:pt x="10271" y="5199"/>
                        <a:pt x="10365" y="5325"/>
                        <a:pt x="10523" y="5356"/>
                      </a:cubicBezTo>
                      <a:lnTo>
                        <a:pt x="11058" y="5482"/>
                      </a:lnTo>
                      <a:lnTo>
                        <a:pt x="11058" y="6301"/>
                      </a:lnTo>
                      <a:lnTo>
                        <a:pt x="10523" y="6427"/>
                      </a:lnTo>
                      <a:cubicBezTo>
                        <a:pt x="10397" y="6459"/>
                        <a:pt x="10271" y="6553"/>
                        <a:pt x="10239" y="6711"/>
                      </a:cubicBezTo>
                      <a:cubicBezTo>
                        <a:pt x="10113" y="7309"/>
                        <a:pt x="9893" y="7877"/>
                        <a:pt x="9546" y="8381"/>
                      </a:cubicBezTo>
                      <a:cubicBezTo>
                        <a:pt x="9452" y="8507"/>
                        <a:pt x="9452" y="8633"/>
                        <a:pt x="9546" y="8759"/>
                      </a:cubicBezTo>
                      <a:lnTo>
                        <a:pt x="9798" y="9168"/>
                      </a:lnTo>
                      <a:lnTo>
                        <a:pt x="9231" y="9767"/>
                      </a:lnTo>
                      <a:lnTo>
                        <a:pt x="8790" y="9483"/>
                      </a:lnTo>
                      <a:cubicBezTo>
                        <a:pt x="8727" y="9452"/>
                        <a:pt x="8656" y="9436"/>
                        <a:pt x="8593" y="9436"/>
                      </a:cubicBezTo>
                      <a:cubicBezTo>
                        <a:pt x="8530" y="9436"/>
                        <a:pt x="8475" y="9452"/>
                        <a:pt x="8444" y="9483"/>
                      </a:cubicBezTo>
                      <a:cubicBezTo>
                        <a:pt x="7908" y="9861"/>
                        <a:pt x="7341" y="10082"/>
                        <a:pt x="6742" y="10208"/>
                      </a:cubicBezTo>
                      <a:cubicBezTo>
                        <a:pt x="6616" y="10239"/>
                        <a:pt x="6490" y="10334"/>
                        <a:pt x="6459" y="10428"/>
                      </a:cubicBezTo>
                      <a:lnTo>
                        <a:pt x="6333" y="10964"/>
                      </a:lnTo>
                      <a:lnTo>
                        <a:pt x="5514" y="10964"/>
                      </a:lnTo>
                      <a:lnTo>
                        <a:pt x="5388" y="10428"/>
                      </a:lnTo>
                      <a:cubicBezTo>
                        <a:pt x="5356" y="10334"/>
                        <a:pt x="5230" y="10208"/>
                        <a:pt x="5136" y="10208"/>
                      </a:cubicBezTo>
                      <a:cubicBezTo>
                        <a:pt x="4505" y="10082"/>
                        <a:pt x="3938" y="9861"/>
                        <a:pt x="3434" y="9483"/>
                      </a:cubicBezTo>
                      <a:cubicBezTo>
                        <a:pt x="3371" y="9452"/>
                        <a:pt x="3308" y="9436"/>
                        <a:pt x="3249" y="9436"/>
                      </a:cubicBezTo>
                      <a:cubicBezTo>
                        <a:pt x="3190" y="9436"/>
                        <a:pt x="3135" y="9452"/>
                        <a:pt x="3088" y="9483"/>
                      </a:cubicBezTo>
                      <a:lnTo>
                        <a:pt x="2647" y="9767"/>
                      </a:lnTo>
                      <a:lnTo>
                        <a:pt x="2048" y="9168"/>
                      </a:lnTo>
                      <a:lnTo>
                        <a:pt x="2332" y="8759"/>
                      </a:lnTo>
                      <a:cubicBezTo>
                        <a:pt x="2395" y="8633"/>
                        <a:pt x="2395" y="8475"/>
                        <a:pt x="2332" y="8381"/>
                      </a:cubicBezTo>
                      <a:cubicBezTo>
                        <a:pt x="1985" y="7877"/>
                        <a:pt x="1733" y="7278"/>
                        <a:pt x="1607" y="6711"/>
                      </a:cubicBezTo>
                      <a:cubicBezTo>
                        <a:pt x="1575" y="6585"/>
                        <a:pt x="1512" y="6459"/>
                        <a:pt x="1386" y="6427"/>
                      </a:cubicBezTo>
                      <a:lnTo>
                        <a:pt x="882" y="6301"/>
                      </a:lnTo>
                      <a:lnTo>
                        <a:pt x="882" y="5482"/>
                      </a:lnTo>
                      <a:lnTo>
                        <a:pt x="1386" y="5356"/>
                      </a:lnTo>
                      <a:cubicBezTo>
                        <a:pt x="1512" y="5325"/>
                        <a:pt x="1607" y="5199"/>
                        <a:pt x="1607" y="5073"/>
                      </a:cubicBezTo>
                      <a:cubicBezTo>
                        <a:pt x="1733" y="4442"/>
                        <a:pt x="1985" y="3907"/>
                        <a:pt x="2332" y="3371"/>
                      </a:cubicBezTo>
                      <a:cubicBezTo>
                        <a:pt x="2395" y="3277"/>
                        <a:pt x="2395" y="3151"/>
                        <a:pt x="2332" y="3025"/>
                      </a:cubicBezTo>
                      <a:lnTo>
                        <a:pt x="2048" y="2584"/>
                      </a:lnTo>
                      <a:lnTo>
                        <a:pt x="2647" y="2017"/>
                      </a:lnTo>
                      <a:lnTo>
                        <a:pt x="3088" y="2300"/>
                      </a:lnTo>
                      <a:cubicBezTo>
                        <a:pt x="3135" y="2332"/>
                        <a:pt x="3198" y="2347"/>
                        <a:pt x="3261" y="2347"/>
                      </a:cubicBezTo>
                      <a:cubicBezTo>
                        <a:pt x="3324" y="2347"/>
                        <a:pt x="3387" y="2332"/>
                        <a:pt x="3434" y="2300"/>
                      </a:cubicBezTo>
                      <a:cubicBezTo>
                        <a:pt x="3938" y="1922"/>
                        <a:pt x="4537" y="1702"/>
                        <a:pt x="5136" y="1576"/>
                      </a:cubicBezTo>
                      <a:cubicBezTo>
                        <a:pt x="5230" y="1544"/>
                        <a:pt x="5356" y="1450"/>
                        <a:pt x="5388" y="1292"/>
                      </a:cubicBezTo>
                      <a:lnTo>
                        <a:pt x="5514" y="756"/>
                      </a:lnTo>
                      <a:close/>
                      <a:moveTo>
                        <a:pt x="5167" y="0"/>
                      </a:moveTo>
                      <a:cubicBezTo>
                        <a:pt x="5009" y="0"/>
                        <a:pt x="4852" y="126"/>
                        <a:pt x="4852" y="284"/>
                      </a:cubicBezTo>
                      <a:lnTo>
                        <a:pt x="4694" y="882"/>
                      </a:lnTo>
                      <a:cubicBezTo>
                        <a:pt x="4127" y="977"/>
                        <a:pt x="3623" y="1229"/>
                        <a:pt x="3119" y="1513"/>
                      </a:cubicBezTo>
                      <a:lnTo>
                        <a:pt x="2615" y="1197"/>
                      </a:lnTo>
                      <a:cubicBezTo>
                        <a:pt x="2557" y="1154"/>
                        <a:pt x="2485" y="1130"/>
                        <a:pt x="2412" y="1130"/>
                      </a:cubicBezTo>
                      <a:cubicBezTo>
                        <a:pt x="2327" y="1130"/>
                        <a:pt x="2242" y="1161"/>
                        <a:pt x="2174" y="1229"/>
                      </a:cubicBezTo>
                      <a:lnTo>
                        <a:pt x="1197" y="2206"/>
                      </a:lnTo>
                      <a:cubicBezTo>
                        <a:pt x="1071" y="2332"/>
                        <a:pt x="1071" y="2489"/>
                        <a:pt x="1134" y="2647"/>
                      </a:cubicBezTo>
                      <a:lnTo>
                        <a:pt x="1449" y="3151"/>
                      </a:lnTo>
                      <a:cubicBezTo>
                        <a:pt x="1134" y="3623"/>
                        <a:pt x="945" y="4159"/>
                        <a:pt x="819" y="4726"/>
                      </a:cubicBezTo>
                      <a:lnTo>
                        <a:pt x="284" y="4884"/>
                      </a:lnTo>
                      <a:cubicBezTo>
                        <a:pt x="126" y="4915"/>
                        <a:pt x="0" y="5041"/>
                        <a:pt x="0" y="5199"/>
                      </a:cubicBezTo>
                      <a:lnTo>
                        <a:pt x="0" y="6585"/>
                      </a:lnTo>
                      <a:cubicBezTo>
                        <a:pt x="0" y="6742"/>
                        <a:pt x="126" y="6868"/>
                        <a:pt x="284" y="6900"/>
                      </a:cubicBezTo>
                      <a:lnTo>
                        <a:pt x="819" y="7057"/>
                      </a:lnTo>
                      <a:cubicBezTo>
                        <a:pt x="945" y="7593"/>
                        <a:pt x="1197" y="8129"/>
                        <a:pt x="1449" y="8633"/>
                      </a:cubicBezTo>
                      <a:lnTo>
                        <a:pt x="1134" y="9137"/>
                      </a:lnTo>
                      <a:cubicBezTo>
                        <a:pt x="1071" y="9263"/>
                        <a:pt x="1071" y="9452"/>
                        <a:pt x="1197" y="9578"/>
                      </a:cubicBezTo>
                      <a:lnTo>
                        <a:pt x="2174" y="10554"/>
                      </a:lnTo>
                      <a:cubicBezTo>
                        <a:pt x="2242" y="10622"/>
                        <a:pt x="2318" y="10653"/>
                        <a:pt x="2399" y="10653"/>
                      </a:cubicBezTo>
                      <a:cubicBezTo>
                        <a:pt x="2469" y="10653"/>
                        <a:pt x="2542" y="10630"/>
                        <a:pt x="2615" y="10586"/>
                      </a:cubicBezTo>
                      <a:lnTo>
                        <a:pt x="3119" y="10271"/>
                      </a:lnTo>
                      <a:cubicBezTo>
                        <a:pt x="3592" y="10586"/>
                        <a:pt x="4127" y="10806"/>
                        <a:pt x="4694" y="10901"/>
                      </a:cubicBezTo>
                      <a:lnTo>
                        <a:pt x="4852" y="11468"/>
                      </a:lnTo>
                      <a:cubicBezTo>
                        <a:pt x="4883" y="11626"/>
                        <a:pt x="5009" y="11752"/>
                        <a:pt x="5167" y="11752"/>
                      </a:cubicBezTo>
                      <a:lnTo>
                        <a:pt x="6553" y="11752"/>
                      </a:lnTo>
                      <a:cubicBezTo>
                        <a:pt x="6711" y="11752"/>
                        <a:pt x="6805" y="11626"/>
                        <a:pt x="6868" y="11468"/>
                      </a:cubicBezTo>
                      <a:lnTo>
                        <a:pt x="7026" y="10901"/>
                      </a:lnTo>
                      <a:cubicBezTo>
                        <a:pt x="7561" y="10806"/>
                        <a:pt x="8065" y="10554"/>
                        <a:pt x="8601" y="10271"/>
                      </a:cubicBezTo>
                      <a:lnTo>
                        <a:pt x="9105" y="10586"/>
                      </a:lnTo>
                      <a:cubicBezTo>
                        <a:pt x="9164" y="10630"/>
                        <a:pt x="9236" y="10653"/>
                        <a:pt x="9309" y="10653"/>
                      </a:cubicBezTo>
                      <a:cubicBezTo>
                        <a:pt x="9393" y="10653"/>
                        <a:pt x="9479" y="10622"/>
                        <a:pt x="9546" y="10554"/>
                      </a:cubicBezTo>
                      <a:lnTo>
                        <a:pt x="10523" y="9578"/>
                      </a:lnTo>
                      <a:cubicBezTo>
                        <a:pt x="10649" y="9452"/>
                        <a:pt x="10649" y="9294"/>
                        <a:pt x="10554" y="9137"/>
                      </a:cubicBezTo>
                      <a:lnTo>
                        <a:pt x="10239" y="8633"/>
                      </a:lnTo>
                      <a:cubicBezTo>
                        <a:pt x="10554" y="8160"/>
                        <a:pt x="10743" y="7656"/>
                        <a:pt x="10869" y="7057"/>
                      </a:cubicBezTo>
                      <a:lnTo>
                        <a:pt x="11468" y="6900"/>
                      </a:lnTo>
                      <a:cubicBezTo>
                        <a:pt x="11626" y="6868"/>
                        <a:pt x="11752" y="6742"/>
                        <a:pt x="11752" y="6585"/>
                      </a:cubicBezTo>
                      <a:lnTo>
                        <a:pt x="11752" y="5199"/>
                      </a:lnTo>
                      <a:cubicBezTo>
                        <a:pt x="11752" y="5041"/>
                        <a:pt x="11626" y="4915"/>
                        <a:pt x="11468" y="4884"/>
                      </a:cubicBezTo>
                      <a:lnTo>
                        <a:pt x="10869" y="4726"/>
                      </a:lnTo>
                      <a:cubicBezTo>
                        <a:pt x="10743" y="4159"/>
                        <a:pt x="10523" y="3655"/>
                        <a:pt x="10239" y="3151"/>
                      </a:cubicBezTo>
                      <a:lnTo>
                        <a:pt x="10554" y="2647"/>
                      </a:lnTo>
                      <a:cubicBezTo>
                        <a:pt x="10649" y="2521"/>
                        <a:pt x="10649" y="2332"/>
                        <a:pt x="10523" y="2206"/>
                      </a:cubicBezTo>
                      <a:lnTo>
                        <a:pt x="9546" y="1229"/>
                      </a:lnTo>
                      <a:cubicBezTo>
                        <a:pt x="9479" y="1161"/>
                        <a:pt x="9402" y="1130"/>
                        <a:pt x="9321" y="1130"/>
                      </a:cubicBezTo>
                      <a:cubicBezTo>
                        <a:pt x="9251" y="1130"/>
                        <a:pt x="9178" y="1154"/>
                        <a:pt x="9105" y="1197"/>
                      </a:cubicBezTo>
                      <a:lnTo>
                        <a:pt x="8601" y="1513"/>
                      </a:lnTo>
                      <a:cubicBezTo>
                        <a:pt x="8128" y="1197"/>
                        <a:pt x="7593" y="977"/>
                        <a:pt x="7026" y="882"/>
                      </a:cubicBezTo>
                      <a:lnTo>
                        <a:pt x="6868" y="284"/>
                      </a:lnTo>
                      <a:cubicBezTo>
                        <a:pt x="6805" y="126"/>
                        <a:pt x="6711" y="0"/>
                        <a:pt x="6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Google Shape;12463;p89">
                  <a:extLst>
                    <a:ext uri="{FF2B5EF4-FFF2-40B4-BE49-F238E27FC236}">
                      <a16:creationId xmlns:a16="http://schemas.microsoft.com/office/drawing/2014/main" id="{CA58C298-B5B9-24B8-C830-9715CA14EB89}"/>
                    </a:ext>
                  </a:extLst>
                </p:cNvPr>
                <p:cNvSpPr/>
                <p:nvPr/>
              </p:nvSpPr>
              <p:spPr>
                <a:xfrm>
                  <a:off x="-4521500" y="2099400"/>
                  <a:ext cx="189050" cy="18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31" extrusionOk="0">
                      <a:moveTo>
                        <a:pt x="3750" y="662"/>
                      </a:moveTo>
                      <a:cubicBezTo>
                        <a:pt x="5451" y="662"/>
                        <a:pt x="6837" y="2017"/>
                        <a:pt x="6837" y="3718"/>
                      </a:cubicBezTo>
                      <a:cubicBezTo>
                        <a:pt x="6869" y="5104"/>
                        <a:pt x="6049" y="6239"/>
                        <a:pt x="4821" y="6648"/>
                      </a:cubicBezTo>
                      <a:lnTo>
                        <a:pt x="4821" y="5892"/>
                      </a:lnTo>
                      <a:cubicBezTo>
                        <a:pt x="5640" y="5514"/>
                        <a:pt x="6207" y="4663"/>
                        <a:pt x="6207" y="3718"/>
                      </a:cubicBezTo>
                      <a:cubicBezTo>
                        <a:pt x="6207" y="2710"/>
                        <a:pt x="5577" y="1796"/>
                        <a:pt x="4569" y="1481"/>
                      </a:cubicBezTo>
                      <a:cubicBezTo>
                        <a:pt x="4535" y="1472"/>
                        <a:pt x="4501" y="1467"/>
                        <a:pt x="4468" y="1467"/>
                      </a:cubicBezTo>
                      <a:cubicBezTo>
                        <a:pt x="4278" y="1467"/>
                        <a:pt x="4096" y="1609"/>
                        <a:pt x="4096" y="1796"/>
                      </a:cubicBezTo>
                      <a:lnTo>
                        <a:pt x="4096" y="3372"/>
                      </a:lnTo>
                      <a:lnTo>
                        <a:pt x="3435" y="3372"/>
                      </a:lnTo>
                      <a:lnTo>
                        <a:pt x="3435" y="1796"/>
                      </a:lnTo>
                      <a:cubicBezTo>
                        <a:pt x="3435" y="1609"/>
                        <a:pt x="3276" y="1467"/>
                        <a:pt x="3073" y="1467"/>
                      </a:cubicBezTo>
                      <a:cubicBezTo>
                        <a:pt x="3037" y="1467"/>
                        <a:pt x="3000" y="1472"/>
                        <a:pt x="2962" y="1481"/>
                      </a:cubicBezTo>
                      <a:cubicBezTo>
                        <a:pt x="2017" y="1828"/>
                        <a:pt x="1355" y="2742"/>
                        <a:pt x="1355" y="3718"/>
                      </a:cubicBezTo>
                      <a:cubicBezTo>
                        <a:pt x="1355" y="4663"/>
                        <a:pt x="1891" y="5514"/>
                        <a:pt x="2741" y="5892"/>
                      </a:cubicBezTo>
                      <a:lnTo>
                        <a:pt x="2741" y="6648"/>
                      </a:lnTo>
                      <a:cubicBezTo>
                        <a:pt x="1544" y="6207"/>
                        <a:pt x="694" y="5073"/>
                        <a:pt x="694" y="3718"/>
                      </a:cubicBezTo>
                      <a:cubicBezTo>
                        <a:pt x="694" y="2017"/>
                        <a:pt x="2048" y="662"/>
                        <a:pt x="3750" y="662"/>
                      </a:cubicBezTo>
                      <a:close/>
                      <a:moveTo>
                        <a:pt x="4852" y="2363"/>
                      </a:moveTo>
                      <a:cubicBezTo>
                        <a:pt x="5293" y="2679"/>
                        <a:pt x="5514" y="3183"/>
                        <a:pt x="5514" y="3718"/>
                      </a:cubicBezTo>
                      <a:cubicBezTo>
                        <a:pt x="5514" y="4443"/>
                        <a:pt x="5041" y="5104"/>
                        <a:pt x="4380" y="5356"/>
                      </a:cubicBezTo>
                      <a:cubicBezTo>
                        <a:pt x="4254" y="5388"/>
                        <a:pt x="4159" y="5545"/>
                        <a:pt x="4159" y="5671"/>
                      </a:cubicBezTo>
                      <a:lnTo>
                        <a:pt x="4159" y="6806"/>
                      </a:lnTo>
                      <a:lnTo>
                        <a:pt x="3781" y="6806"/>
                      </a:lnTo>
                      <a:cubicBezTo>
                        <a:pt x="3734" y="6821"/>
                        <a:pt x="3679" y="6829"/>
                        <a:pt x="3624" y="6829"/>
                      </a:cubicBezTo>
                      <a:cubicBezTo>
                        <a:pt x="3568" y="6829"/>
                        <a:pt x="3513" y="6821"/>
                        <a:pt x="3466" y="6806"/>
                      </a:cubicBezTo>
                      <a:lnTo>
                        <a:pt x="3466" y="5671"/>
                      </a:lnTo>
                      <a:cubicBezTo>
                        <a:pt x="3466" y="5514"/>
                        <a:pt x="3403" y="5388"/>
                        <a:pt x="3246" y="5356"/>
                      </a:cubicBezTo>
                      <a:cubicBezTo>
                        <a:pt x="2584" y="5104"/>
                        <a:pt x="2111" y="4443"/>
                        <a:pt x="2111" y="3718"/>
                      </a:cubicBezTo>
                      <a:cubicBezTo>
                        <a:pt x="2111" y="3183"/>
                        <a:pt x="2363" y="2679"/>
                        <a:pt x="2773" y="2363"/>
                      </a:cubicBezTo>
                      <a:lnTo>
                        <a:pt x="2773" y="3718"/>
                      </a:lnTo>
                      <a:cubicBezTo>
                        <a:pt x="2773" y="3939"/>
                        <a:pt x="2930" y="4096"/>
                        <a:pt x="3120" y="4096"/>
                      </a:cubicBezTo>
                      <a:lnTo>
                        <a:pt x="4506" y="4096"/>
                      </a:lnTo>
                      <a:cubicBezTo>
                        <a:pt x="4695" y="4096"/>
                        <a:pt x="4852" y="3939"/>
                        <a:pt x="4852" y="3718"/>
                      </a:cubicBezTo>
                      <a:lnTo>
                        <a:pt x="4852" y="2363"/>
                      </a:lnTo>
                      <a:close/>
                      <a:moveTo>
                        <a:pt x="3781" y="1"/>
                      </a:moveTo>
                      <a:cubicBezTo>
                        <a:pt x="1702" y="1"/>
                        <a:pt x="1" y="1670"/>
                        <a:pt x="1" y="3781"/>
                      </a:cubicBezTo>
                      <a:cubicBezTo>
                        <a:pt x="1" y="5861"/>
                        <a:pt x="1702" y="7530"/>
                        <a:pt x="3781" y="7530"/>
                      </a:cubicBezTo>
                      <a:cubicBezTo>
                        <a:pt x="5892" y="7530"/>
                        <a:pt x="7562" y="5861"/>
                        <a:pt x="7562" y="3781"/>
                      </a:cubicBezTo>
                      <a:cubicBezTo>
                        <a:pt x="7562" y="1670"/>
                        <a:pt x="5892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7" name="Google Shape;12473;p89">
                <a:extLst>
                  <a:ext uri="{FF2B5EF4-FFF2-40B4-BE49-F238E27FC236}">
                    <a16:creationId xmlns:a16="http://schemas.microsoft.com/office/drawing/2014/main" id="{39FBB163-39B8-2084-8392-1A4455E843AE}"/>
                  </a:ext>
                </a:extLst>
              </p:cNvPr>
              <p:cNvGrpSpPr/>
              <p:nvPr/>
            </p:nvGrpSpPr>
            <p:grpSpPr>
              <a:xfrm>
                <a:off x="9511570" y="1885950"/>
                <a:ext cx="632212" cy="641343"/>
                <a:chOff x="-2777700" y="2049775"/>
                <a:chExt cx="287325" cy="291475"/>
              </a:xfrm>
              <a:grpFill/>
            </p:grpSpPr>
            <p:sp>
              <p:nvSpPr>
                <p:cNvPr id="184" name="Google Shape;12474;p89">
                  <a:extLst>
                    <a:ext uri="{FF2B5EF4-FFF2-40B4-BE49-F238E27FC236}">
                      <a16:creationId xmlns:a16="http://schemas.microsoft.com/office/drawing/2014/main" id="{7EF8D2E5-E273-DAF5-41C7-9D1889625E45}"/>
                    </a:ext>
                  </a:extLst>
                </p:cNvPr>
                <p:cNvSpPr/>
                <p:nvPr/>
              </p:nvSpPr>
              <p:spPr>
                <a:xfrm>
                  <a:off x="-2777700" y="2049775"/>
                  <a:ext cx="287325" cy="29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" h="11659" extrusionOk="0">
                      <a:moveTo>
                        <a:pt x="7121" y="662"/>
                      </a:moveTo>
                      <a:cubicBezTo>
                        <a:pt x="7341" y="662"/>
                        <a:pt x="7499" y="820"/>
                        <a:pt x="7499" y="1040"/>
                      </a:cubicBezTo>
                      <a:cubicBezTo>
                        <a:pt x="7499" y="1230"/>
                        <a:pt x="7341" y="1387"/>
                        <a:pt x="7121" y="1387"/>
                      </a:cubicBezTo>
                      <a:lnTo>
                        <a:pt x="4380" y="1387"/>
                      </a:lnTo>
                      <a:cubicBezTo>
                        <a:pt x="4191" y="1387"/>
                        <a:pt x="4033" y="1230"/>
                        <a:pt x="4033" y="1040"/>
                      </a:cubicBezTo>
                      <a:cubicBezTo>
                        <a:pt x="4033" y="820"/>
                        <a:pt x="4191" y="662"/>
                        <a:pt x="4380" y="662"/>
                      </a:cubicBezTo>
                      <a:close/>
                      <a:moveTo>
                        <a:pt x="6774" y="2049"/>
                      </a:moveTo>
                      <a:lnTo>
                        <a:pt x="6774" y="4285"/>
                      </a:lnTo>
                      <a:cubicBezTo>
                        <a:pt x="6774" y="4412"/>
                        <a:pt x="6774" y="4443"/>
                        <a:pt x="7499" y="5514"/>
                      </a:cubicBezTo>
                      <a:lnTo>
                        <a:pt x="3970" y="5514"/>
                      </a:lnTo>
                      <a:cubicBezTo>
                        <a:pt x="4758" y="4412"/>
                        <a:pt x="4726" y="4443"/>
                        <a:pt x="4726" y="4348"/>
                      </a:cubicBezTo>
                      <a:lnTo>
                        <a:pt x="4726" y="2049"/>
                      </a:lnTo>
                      <a:close/>
                      <a:moveTo>
                        <a:pt x="8003" y="6176"/>
                      </a:moveTo>
                      <a:cubicBezTo>
                        <a:pt x="8696" y="7215"/>
                        <a:pt x="9578" y="8507"/>
                        <a:pt x="10177" y="9389"/>
                      </a:cubicBezTo>
                      <a:cubicBezTo>
                        <a:pt x="10649" y="10082"/>
                        <a:pt x="10177" y="10996"/>
                        <a:pt x="9294" y="10996"/>
                      </a:cubicBezTo>
                      <a:lnTo>
                        <a:pt x="2206" y="10996"/>
                      </a:lnTo>
                      <a:cubicBezTo>
                        <a:pt x="1387" y="10996"/>
                        <a:pt x="914" y="10051"/>
                        <a:pt x="1387" y="9389"/>
                      </a:cubicBezTo>
                      <a:cubicBezTo>
                        <a:pt x="1859" y="8665"/>
                        <a:pt x="2804" y="7341"/>
                        <a:pt x="3561" y="6176"/>
                      </a:cubicBezTo>
                      <a:close/>
                      <a:moveTo>
                        <a:pt x="4380" y="1"/>
                      </a:moveTo>
                      <a:cubicBezTo>
                        <a:pt x="3813" y="1"/>
                        <a:pt x="3340" y="473"/>
                        <a:pt x="3340" y="1040"/>
                      </a:cubicBezTo>
                      <a:cubicBezTo>
                        <a:pt x="3340" y="1513"/>
                        <a:pt x="3655" y="1860"/>
                        <a:pt x="4065" y="2017"/>
                      </a:cubicBezTo>
                      <a:lnTo>
                        <a:pt x="4065" y="4222"/>
                      </a:lnTo>
                      <a:cubicBezTo>
                        <a:pt x="3718" y="4790"/>
                        <a:pt x="1198" y="8413"/>
                        <a:pt x="788" y="8980"/>
                      </a:cubicBezTo>
                      <a:cubicBezTo>
                        <a:pt x="1" y="10114"/>
                        <a:pt x="820" y="11658"/>
                        <a:pt x="2206" y="11658"/>
                      </a:cubicBezTo>
                      <a:lnTo>
                        <a:pt x="9294" y="11658"/>
                      </a:lnTo>
                      <a:cubicBezTo>
                        <a:pt x="9308" y="11658"/>
                        <a:pt x="9322" y="11658"/>
                        <a:pt x="9335" y="11658"/>
                      </a:cubicBezTo>
                      <a:cubicBezTo>
                        <a:pt x="10697" y="11658"/>
                        <a:pt x="11492" y="10103"/>
                        <a:pt x="10712" y="9011"/>
                      </a:cubicBezTo>
                      <a:cubicBezTo>
                        <a:pt x="10271" y="8444"/>
                        <a:pt x="7845" y="4853"/>
                        <a:pt x="7499" y="4254"/>
                      </a:cubicBezTo>
                      <a:lnTo>
                        <a:pt x="7499" y="1986"/>
                      </a:lnTo>
                      <a:cubicBezTo>
                        <a:pt x="7877" y="1828"/>
                        <a:pt x="8160" y="1450"/>
                        <a:pt x="8160" y="1040"/>
                      </a:cubicBezTo>
                      <a:cubicBezTo>
                        <a:pt x="8160" y="473"/>
                        <a:pt x="7688" y="1"/>
                        <a:pt x="71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Google Shape;12475;p89">
                  <a:extLst>
                    <a:ext uri="{FF2B5EF4-FFF2-40B4-BE49-F238E27FC236}">
                      <a16:creationId xmlns:a16="http://schemas.microsoft.com/office/drawing/2014/main" id="{464B0CD1-04D7-47FC-B626-D0869F6BCB69}"/>
                    </a:ext>
                  </a:extLst>
                </p:cNvPr>
                <p:cNvSpPr/>
                <p:nvPr/>
              </p:nvSpPr>
              <p:spPr>
                <a:xfrm>
                  <a:off x="-2694200" y="2221475"/>
                  <a:ext cx="693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42" extrusionOk="0">
                      <a:moveTo>
                        <a:pt x="1386" y="694"/>
                      </a:moveTo>
                      <a:cubicBezTo>
                        <a:pt x="1733" y="694"/>
                        <a:pt x="2048" y="1009"/>
                        <a:pt x="2048" y="1356"/>
                      </a:cubicBezTo>
                      <a:cubicBezTo>
                        <a:pt x="2048" y="1765"/>
                        <a:pt x="1764" y="2049"/>
                        <a:pt x="1386" y="2049"/>
                      </a:cubicBezTo>
                      <a:cubicBezTo>
                        <a:pt x="1008" y="2049"/>
                        <a:pt x="725" y="1702"/>
                        <a:pt x="725" y="1356"/>
                      </a:cubicBezTo>
                      <a:cubicBezTo>
                        <a:pt x="725" y="978"/>
                        <a:pt x="1040" y="694"/>
                        <a:pt x="1386" y="694"/>
                      </a:cubicBezTo>
                      <a:close/>
                      <a:moveTo>
                        <a:pt x="1386" y="1"/>
                      </a:moveTo>
                      <a:cubicBezTo>
                        <a:pt x="630" y="1"/>
                        <a:pt x="0" y="631"/>
                        <a:pt x="0" y="1356"/>
                      </a:cubicBezTo>
                      <a:cubicBezTo>
                        <a:pt x="0" y="2112"/>
                        <a:pt x="630" y="2742"/>
                        <a:pt x="1386" y="2742"/>
                      </a:cubicBezTo>
                      <a:cubicBezTo>
                        <a:pt x="2142" y="2742"/>
                        <a:pt x="2772" y="2112"/>
                        <a:pt x="2772" y="1356"/>
                      </a:cubicBezTo>
                      <a:cubicBezTo>
                        <a:pt x="2772" y="631"/>
                        <a:pt x="2142" y="1"/>
                        <a:pt x="13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Google Shape;12476;p89">
                  <a:extLst>
                    <a:ext uri="{FF2B5EF4-FFF2-40B4-BE49-F238E27FC236}">
                      <a16:creationId xmlns:a16="http://schemas.microsoft.com/office/drawing/2014/main" id="{8F40C4C0-A1FD-F41A-4AA5-4CEB6DB7E8DA}"/>
                    </a:ext>
                  </a:extLst>
                </p:cNvPr>
                <p:cNvSpPr/>
                <p:nvPr/>
              </p:nvSpPr>
              <p:spPr>
                <a:xfrm>
                  <a:off x="-2608350" y="2255350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694"/>
                      </a:moveTo>
                      <a:cubicBezTo>
                        <a:pt x="1229" y="694"/>
                        <a:pt x="1386" y="851"/>
                        <a:pt x="1386" y="1040"/>
                      </a:cubicBezTo>
                      <a:cubicBezTo>
                        <a:pt x="1386" y="1229"/>
                        <a:pt x="1229" y="1387"/>
                        <a:pt x="1040" y="1387"/>
                      </a:cubicBezTo>
                      <a:cubicBezTo>
                        <a:pt x="819" y="1387"/>
                        <a:pt x="693" y="1229"/>
                        <a:pt x="693" y="1040"/>
                      </a:cubicBezTo>
                      <a:cubicBezTo>
                        <a:pt x="693" y="851"/>
                        <a:pt x="819" y="694"/>
                        <a:pt x="1040" y="694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" name="Google Shape;12508;p89">
                <a:extLst>
                  <a:ext uri="{FF2B5EF4-FFF2-40B4-BE49-F238E27FC236}">
                    <a16:creationId xmlns:a16="http://schemas.microsoft.com/office/drawing/2014/main" id="{B41842AD-B77B-9D1C-3621-FFF239CDE28A}"/>
                  </a:ext>
                </a:extLst>
              </p:cNvPr>
              <p:cNvGrpSpPr/>
              <p:nvPr/>
            </p:nvGrpSpPr>
            <p:grpSpPr>
              <a:xfrm>
                <a:off x="6173618" y="1886830"/>
                <a:ext cx="643048" cy="639583"/>
                <a:chOff x="-4211975" y="2046625"/>
                <a:chExt cx="292250" cy="290675"/>
              </a:xfrm>
              <a:grpFill/>
            </p:grpSpPr>
            <p:sp>
              <p:nvSpPr>
                <p:cNvPr id="182" name="Google Shape;12509;p89">
                  <a:extLst>
                    <a:ext uri="{FF2B5EF4-FFF2-40B4-BE49-F238E27FC236}">
                      <a16:creationId xmlns:a16="http://schemas.microsoft.com/office/drawing/2014/main" id="{CB5D67C7-1B1D-5C56-F12A-534265012F3A}"/>
                    </a:ext>
                  </a:extLst>
                </p:cNvPr>
                <p:cNvSpPr/>
                <p:nvPr/>
              </p:nvSpPr>
              <p:spPr>
                <a:xfrm>
                  <a:off x="-4211975" y="2081300"/>
                  <a:ext cx="256025" cy="2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10240" extrusionOk="0">
                      <a:moveTo>
                        <a:pt x="4758" y="693"/>
                      </a:moveTo>
                      <a:lnTo>
                        <a:pt x="4758" y="5167"/>
                      </a:lnTo>
                      <a:cubicBezTo>
                        <a:pt x="4758" y="5356"/>
                        <a:pt x="4916" y="5513"/>
                        <a:pt x="5105" y="5513"/>
                      </a:cubicBezTo>
                      <a:lnTo>
                        <a:pt x="9578" y="5513"/>
                      </a:lnTo>
                      <a:cubicBezTo>
                        <a:pt x="9358" y="7813"/>
                        <a:pt x="7436" y="9609"/>
                        <a:pt x="5105" y="9609"/>
                      </a:cubicBezTo>
                      <a:cubicBezTo>
                        <a:pt x="2679" y="9609"/>
                        <a:pt x="663" y="7593"/>
                        <a:pt x="663" y="5167"/>
                      </a:cubicBezTo>
                      <a:cubicBezTo>
                        <a:pt x="663" y="2835"/>
                        <a:pt x="2490" y="914"/>
                        <a:pt x="4758" y="693"/>
                      </a:cubicBezTo>
                      <a:close/>
                      <a:moveTo>
                        <a:pt x="5105" y="0"/>
                      </a:moveTo>
                      <a:cubicBezTo>
                        <a:pt x="2269" y="0"/>
                        <a:pt x="1" y="2300"/>
                        <a:pt x="1" y="5104"/>
                      </a:cubicBezTo>
                      <a:cubicBezTo>
                        <a:pt x="1" y="7939"/>
                        <a:pt x="2269" y="10239"/>
                        <a:pt x="5105" y="10239"/>
                      </a:cubicBezTo>
                      <a:cubicBezTo>
                        <a:pt x="7940" y="10239"/>
                        <a:pt x="10240" y="7939"/>
                        <a:pt x="10240" y="5104"/>
                      </a:cubicBezTo>
                      <a:cubicBezTo>
                        <a:pt x="10240" y="4978"/>
                        <a:pt x="10083" y="4820"/>
                        <a:pt x="9925" y="4820"/>
                      </a:cubicBezTo>
                      <a:lnTo>
                        <a:pt x="5483" y="4820"/>
                      </a:lnTo>
                      <a:lnTo>
                        <a:pt x="5483" y="347"/>
                      </a:lnTo>
                      <a:cubicBezTo>
                        <a:pt x="5483" y="158"/>
                        <a:pt x="5325" y="0"/>
                        <a:pt x="51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Google Shape;12510;p89">
                  <a:extLst>
                    <a:ext uri="{FF2B5EF4-FFF2-40B4-BE49-F238E27FC236}">
                      <a16:creationId xmlns:a16="http://schemas.microsoft.com/office/drawing/2014/main" id="{9727F268-86FC-418C-F765-E7523B0B76A2}"/>
                    </a:ext>
                  </a:extLst>
                </p:cNvPr>
                <p:cNvSpPr/>
                <p:nvPr/>
              </p:nvSpPr>
              <p:spPr>
                <a:xfrm>
                  <a:off x="-4057600" y="2046625"/>
                  <a:ext cx="1378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5" h="5515" extrusionOk="0">
                      <a:moveTo>
                        <a:pt x="663" y="694"/>
                      </a:moveTo>
                      <a:cubicBezTo>
                        <a:pt x="2836" y="851"/>
                        <a:pt x="4601" y="2616"/>
                        <a:pt x="4758" y="4790"/>
                      </a:cubicBezTo>
                      <a:lnTo>
                        <a:pt x="663" y="4790"/>
                      </a:lnTo>
                      <a:lnTo>
                        <a:pt x="663" y="694"/>
                      </a:lnTo>
                      <a:close/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5168"/>
                      </a:lnTo>
                      <a:cubicBezTo>
                        <a:pt x="1" y="5357"/>
                        <a:pt x="158" y="5514"/>
                        <a:pt x="348" y="5514"/>
                      </a:cubicBezTo>
                      <a:lnTo>
                        <a:pt x="5168" y="5514"/>
                      </a:lnTo>
                      <a:cubicBezTo>
                        <a:pt x="5357" y="5514"/>
                        <a:pt x="5514" y="5357"/>
                        <a:pt x="5514" y="5168"/>
                      </a:cubicBezTo>
                      <a:cubicBezTo>
                        <a:pt x="5483" y="3750"/>
                        <a:pt x="4979" y="2490"/>
                        <a:pt x="3971" y="1513"/>
                      </a:cubicBezTo>
                      <a:cubicBezTo>
                        <a:pt x="2994" y="536"/>
                        <a:pt x="1734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9" name="Google Shape;12519;p89">
                <a:extLst>
                  <a:ext uri="{FF2B5EF4-FFF2-40B4-BE49-F238E27FC236}">
                    <a16:creationId xmlns:a16="http://schemas.microsoft.com/office/drawing/2014/main" id="{B422E06B-847F-C376-89D6-A659CB1BFCB0}"/>
                  </a:ext>
                </a:extLst>
              </p:cNvPr>
              <p:cNvSpPr/>
              <p:nvPr/>
            </p:nvSpPr>
            <p:spPr>
              <a:xfrm>
                <a:off x="10331675" y="1884054"/>
                <a:ext cx="60833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0" name="Google Shape;12532;p89">
                <a:extLst>
                  <a:ext uri="{FF2B5EF4-FFF2-40B4-BE49-F238E27FC236}">
                    <a16:creationId xmlns:a16="http://schemas.microsoft.com/office/drawing/2014/main" id="{FA2458F2-612F-D8FB-FD69-4DA9F09A8947}"/>
                  </a:ext>
                </a:extLst>
              </p:cNvPr>
              <p:cNvGrpSpPr/>
              <p:nvPr/>
            </p:nvGrpSpPr>
            <p:grpSpPr>
              <a:xfrm>
                <a:off x="2875060" y="1885975"/>
                <a:ext cx="644752" cy="641288"/>
                <a:chOff x="-5635200" y="2037975"/>
                <a:chExt cx="293025" cy="291450"/>
              </a:xfrm>
              <a:grpFill/>
            </p:grpSpPr>
            <p:sp>
              <p:nvSpPr>
                <p:cNvPr id="180" name="Google Shape;12533;p89">
                  <a:extLst>
                    <a:ext uri="{FF2B5EF4-FFF2-40B4-BE49-F238E27FC236}">
                      <a16:creationId xmlns:a16="http://schemas.microsoft.com/office/drawing/2014/main" id="{4EA5C779-BB63-BC4C-1D77-5047896C1209}"/>
                    </a:ext>
                  </a:extLst>
                </p:cNvPr>
                <p:cNvSpPr/>
                <p:nvPr/>
              </p:nvSpPr>
              <p:spPr>
                <a:xfrm>
                  <a:off x="-5635200" y="203797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2395" y="725"/>
                      </a:moveTo>
                      <a:cubicBezTo>
                        <a:pt x="2930" y="725"/>
                        <a:pt x="3403" y="1197"/>
                        <a:pt x="3403" y="1733"/>
                      </a:cubicBezTo>
                      <a:cubicBezTo>
                        <a:pt x="3403" y="2300"/>
                        <a:pt x="2930" y="2773"/>
                        <a:pt x="2395" y="2773"/>
                      </a:cubicBezTo>
                      <a:cubicBezTo>
                        <a:pt x="1828" y="2773"/>
                        <a:pt x="1355" y="2300"/>
                        <a:pt x="1355" y="1733"/>
                      </a:cubicBezTo>
                      <a:cubicBezTo>
                        <a:pt x="1355" y="1197"/>
                        <a:pt x="1828" y="725"/>
                        <a:pt x="2395" y="725"/>
                      </a:cubicBezTo>
                      <a:close/>
                      <a:moveTo>
                        <a:pt x="10303" y="725"/>
                      </a:moveTo>
                      <a:lnTo>
                        <a:pt x="10303" y="6585"/>
                      </a:lnTo>
                      <a:lnTo>
                        <a:pt x="10334" y="6585"/>
                      </a:lnTo>
                      <a:cubicBezTo>
                        <a:pt x="10334" y="6774"/>
                        <a:pt x="10177" y="6931"/>
                        <a:pt x="9988" y="6931"/>
                      </a:cubicBezTo>
                      <a:lnTo>
                        <a:pt x="4789" y="6931"/>
                      </a:lnTo>
                      <a:lnTo>
                        <a:pt x="4789" y="5167"/>
                      </a:lnTo>
                      <a:cubicBezTo>
                        <a:pt x="4789" y="4253"/>
                        <a:pt x="4285" y="3434"/>
                        <a:pt x="3498" y="3025"/>
                      </a:cubicBezTo>
                      <a:cubicBezTo>
                        <a:pt x="3844" y="2710"/>
                        <a:pt x="4096" y="2237"/>
                        <a:pt x="4096" y="1733"/>
                      </a:cubicBezTo>
                      <a:cubicBezTo>
                        <a:pt x="4096" y="1355"/>
                        <a:pt x="3970" y="977"/>
                        <a:pt x="3718" y="725"/>
                      </a:cubicBezTo>
                      <a:close/>
                      <a:moveTo>
                        <a:pt x="2710" y="3466"/>
                      </a:moveTo>
                      <a:cubicBezTo>
                        <a:pt x="3498" y="3623"/>
                        <a:pt x="4096" y="4316"/>
                        <a:pt x="4096" y="5167"/>
                      </a:cubicBezTo>
                      <a:lnTo>
                        <a:pt x="4096" y="7246"/>
                      </a:lnTo>
                      <a:cubicBezTo>
                        <a:pt x="4128" y="7435"/>
                        <a:pt x="3970" y="7593"/>
                        <a:pt x="3750" y="7593"/>
                      </a:cubicBezTo>
                      <a:cubicBezTo>
                        <a:pt x="3561" y="7593"/>
                        <a:pt x="3403" y="7750"/>
                        <a:pt x="3403" y="7971"/>
                      </a:cubicBezTo>
                      <a:lnTo>
                        <a:pt x="3403" y="10712"/>
                      </a:lnTo>
                      <a:cubicBezTo>
                        <a:pt x="3403" y="10901"/>
                        <a:pt x="3246" y="11058"/>
                        <a:pt x="3056" y="11058"/>
                      </a:cubicBezTo>
                      <a:lnTo>
                        <a:pt x="1670" y="11058"/>
                      </a:lnTo>
                      <a:cubicBezTo>
                        <a:pt x="1481" y="11058"/>
                        <a:pt x="1324" y="10901"/>
                        <a:pt x="1324" y="10712"/>
                      </a:cubicBezTo>
                      <a:lnTo>
                        <a:pt x="1324" y="7971"/>
                      </a:lnTo>
                      <a:cubicBezTo>
                        <a:pt x="1324" y="7750"/>
                        <a:pt x="1166" y="7593"/>
                        <a:pt x="977" y="7593"/>
                      </a:cubicBezTo>
                      <a:cubicBezTo>
                        <a:pt x="788" y="7593"/>
                        <a:pt x="631" y="7435"/>
                        <a:pt x="631" y="7246"/>
                      </a:cubicBezTo>
                      <a:lnTo>
                        <a:pt x="631" y="5167"/>
                      </a:lnTo>
                      <a:cubicBezTo>
                        <a:pt x="631" y="4316"/>
                        <a:pt x="1198" y="3623"/>
                        <a:pt x="1985" y="3466"/>
                      </a:cubicBezTo>
                      <a:lnTo>
                        <a:pt x="1985" y="5829"/>
                      </a:lnTo>
                      <a:cubicBezTo>
                        <a:pt x="1985" y="6018"/>
                        <a:pt x="2143" y="6175"/>
                        <a:pt x="2363" y="6175"/>
                      </a:cubicBezTo>
                      <a:cubicBezTo>
                        <a:pt x="2552" y="6175"/>
                        <a:pt x="2710" y="6018"/>
                        <a:pt x="2710" y="5829"/>
                      </a:cubicBezTo>
                      <a:lnTo>
                        <a:pt x="2710" y="3466"/>
                      </a:lnTo>
                      <a:close/>
                      <a:moveTo>
                        <a:pt x="2395" y="0"/>
                      </a:moveTo>
                      <a:cubicBezTo>
                        <a:pt x="1450" y="0"/>
                        <a:pt x="694" y="756"/>
                        <a:pt x="694" y="1702"/>
                      </a:cubicBezTo>
                      <a:cubicBezTo>
                        <a:pt x="694" y="2206"/>
                        <a:pt x="946" y="2678"/>
                        <a:pt x="1292" y="2993"/>
                      </a:cubicBezTo>
                      <a:cubicBezTo>
                        <a:pt x="536" y="3403"/>
                        <a:pt x="1" y="4222"/>
                        <a:pt x="1" y="5136"/>
                      </a:cubicBezTo>
                      <a:lnTo>
                        <a:pt x="1" y="7215"/>
                      </a:lnTo>
                      <a:cubicBezTo>
                        <a:pt x="1" y="7656"/>
                        <a:pt x="253" y="8034"/>
                        <a:pt x="662" y="8192"/>
                      </a:cubicBezTo>
                      <a:lnTo>
                        <a:pt x="662" y="10649"/>
                      </a:lnTo>
                      <a:cubicBezTo>
                        <a:pt x="662" y="11184"/>
                        <a:pt x="1135" y="11657"/>
                        <a:pt x="1670" y="11657"/>
                      </a:cubicBezTo>
                      <a:lnTo>
                        <a:pt x="3056" y="11657"/>
                      </a:lnTo>
                      <a:cubicBezTo>
                        <a:pt x="3624" y="11657"/>
                        <a:pt x="4096" y="11184"/>
                        <a:pt x="4096" y="10649"/>
                      </a:cubicBezTo>
                      <a:lnTo>
                        <a:pt x="4096" y="8192"/>
                      </a:lnTo>
                      <a:cubicBezTo>
                        <a:pt x="4348" y="8065"/>
                        <a:pt x="4600" y="7876"/>
                        <a:pt x="4726" y="7561"/>
                      </a:cubicBezTo>
                      <a:lnTo>
                        <a:pt x="9988" y="7561"/>
                      </a:lnTo>
                      <a:cubicBezTo>
                        <a:pt x="10555" y="7561"/>
                        <a:pt x="11027" y="7089"/>
                        <a:pt x="11027" y="6553"/>
                      </a:cubicBezTo>
                      <a:lnTo>
                        <a:pt x="11027" y="662"/>
                      </a:lnTo>
                      <a:lnTo>
                        <a:pt x="11374" y="662"/>
                      </a:lnTo>
                      <a:cubicBezTo>
                        <a:pt x="11563" y="662"/>
                        <a:pt x="11720" y="504"/>
                        <a:pt x="11720" y="315"/>
                      </a:cubicBezTo>
                      <a:cubicBezTo>
                        <a:pt x="11720" y="158"/>
                        <a:pt x="11563" y="0"/>
                        <a:pt x="11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Google Shape;12534;p89">
                  <a:extLst>
                    <a:ext uri="{FF2B5EF4-FFF2-40B4-BE49-F238E27FC236}">
                      <a16:creationId xmlns:a16="http://schemas.microsoft.com/office/drawing/2014/main" id="{BB95585F-76CB-BA3A-7A24-7FF154CC4897}"/>
                    </a:ext>
                  </a:extLst>
                </p:cNvPr>
                <p:cNvSpPr/>
                <p:nvPr/>
              </p:nvSpPr>
              <p:spPr>
                <a:xfrm>
                  <a:off x="-5496575" y="2072625"/>
                  <a:ext cx="10242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097" extrusionOk="0">
                      <a:moveTo>
                        <a:pt x="2395" y="725"/>
                      </a:moveTo>
                      <a:cubicBezTo>
                        <a:pt x="2867" y="851"/>
                        <a:pt x="3245" y="1229"/>
                        <a:pt x="3371" y="1733"/>
                      </a:cubicBezTo>
                      <a:lnTo>
                        <a:pt x="2395" y="1733"/>
                      </a:lnTo>
                      <a:lnTo>
                        <a:pt x="2395" y="725"/>
                      </a:lnTo>
                      <a:close/>
                      <a:moveTo>
                        <a:pt x="1733" y="757"/>
                      </a:moveTo>
                      <a:lnTo>
                        <a:pt x="1733" y="2080"/>
                      </a:lnTo>
                      <a:cubicBezTo>
                        <a:pt x="1733" y="2269"/>
                        <a:pt x="1891" y="2426"/>
                        <a:pt x="2080" y="2426"/>
                      </a:cubicBezTo>
                      <a:lnTo>
                        <a:pt x="3403" y="2426"/>
                      </a:lnTo>
                      <a:cubicBezTo>
                        <a:pt x="3245" y="3025"/>
                        <a:pt x="2741" y="3466"/>
                        <a:pt x="2080" y="3466"/>
                      </a:cubicBezTo>
                      <a:cubicBezTo>
                        <a:pt x="1324" y="3466"/>
                        <a:pt x="693" y="2836"/>
                        <a:pt x="693" y="2080"/>
                      </a:cubicBezTo>
                      <a:cubicBezTo>
                        <a:pt x="693" y="1418"/>
                        <a:pt x="1135" y="851"/>
                        <a:pt x="1733" y="757"/>
                      </a:cubicBezTo>
                      <a:close/>
                      <a:moveTo>
                        <a:pt x="2048" y="0"/>
                      </a:moveTo>
                      <a:cubicBezTo>
                        <a:pt x="883" y="0"/>
                        <a:pt x="0" y="914"/>
                        <a:pt x="0" y="2048"/>
                      </a:cubicBezTo>
                      <a:cubicBezTo>
                        <a:pt x="0" y="3182"/>
                        <a:pt x="946" y="4096"/>
                        <a:pt x="2048" y="4096"/>
                      </a:cubicBezTo>
                      <a:cubicBezTo>
                        <a:pt x="3182" y="4096"/>
                        <a:pt x="4096" y="3182"/>
                        <a:pt x="4096" y="2048"/>
                      </a:cubicBezTo>
                      <a:cubicBezTo>
                        <a:pt x="4096" y="914"/>
                        <a:pt x="3182" y="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1" name="Google Shape;12543;p89">
                <a:extLst>
                  <a:ext uri="{FF2B5EF4-FFF2-40B4-BE49-F238E27FC236}">
                    <a16:creationId xmlns:a16="http://schemas.microsoft.com/office/drawing/2014/main" id="{96208FF8-442C-B310-440F-6CAA5DC7D094}"/>
                  </a:ext>
                </a:extLst>
              </p:cNvPr>
              <p:cNvGrpSpPr/>
              <p:nvPr/>
            </p:nvGrpSpPr>
            <p:grpSpPr>
              <a:xfrm>
                <a:off x="6983557" y="1885975"/>
                <a:ext cx="644752" cy="641288"/>
                <a:chOff x="-3854375" y="2046625"/>
                <a:chExt cx="293025" cy="291450"/>
              </a:xfrm>
              <a:grpFill/>
            </p:grpSpPr>
            <p:sp>
              <p:nvSpPr>
                <p:cNvPr id="178" name="Google Shape;12544;p89">
                  <a:extLst>
                    <a:ext uri="{FF2B5EF4-FFF2-40B4-BE49-F238E27FC236}">
                      <a16:creationId xmlns:a16="http://schemas.microsoft.com/office/drawing/2014/main" id="{F6765550-D6F5-551A-8778-1D6C92255541}"/>
                    </a:ext>
                  </a:extLst>
                </p:cNvPr>
                <p:cNvSpPr/>
                <p:nvPr/>
              </p:nvSpPr>
              <p:spPr>
                <a:xfrm>
                  <a:off x="-3854375" y="20466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7624" y="694"/>
                      </a:moveTo>
                      <a:cubicBezTo>
                        <a:pt x="9515" y="694"/>
                        <a:pt x="11058" y="2206"/>
                        <a:pt x="11058" y="4096"/>
                      </a:cubicBezTo>
                      <a:cubicBezTo>
                        <a:pt x="11058" y="5987"/>
                        <a:pt x="9515" y="7530"/>
                        <a:pt x="7624" y="7530"/>
                      </a:cubicBezTo>
                      <a:cubicBezTo>
                        <a:pt x="5734" y="7530"/>
                        <a:pt x="4190" y="5987"/>
                        <a:pt x="4190" y="4096"/>
                      </a:cubicBezTo>
                      <a:cubicBezTo>
                        <a:pt x="4190" y="2206"/>
                        <a:pt x="5734" y="694"/>
                        <a:pt x="7624" y="694"/>
                      </a:cubicBezTo>
                      <a:close/>
                      <a:moveTo>
                        <a:pt x="3336" y="8066"/>
                      </a:moveTo>
                      <a:cubicBezTo>
                        <a:pt x="3426" y="8066"/>
                        <a:pt x="3513" y="8098"/>
                        <a:pt x="3560" y="8161"/>
                      </a:cubicBezTo>
                      <a:cubicBezTo>
                        <a:pt x="3686" y="8287"/>
                        <a:pt x="3686" y="8507"/>
                        <a:pt x="3560" y="8633"/>
                      </a:cubicBezTo>
                      <a:lnTo>
                        <a:pt x="1323" y="10870"/>
                      </a:lnTo>
                      <a:cubicBezTo>
                        <a:pt x="1260" y="10933"/>
                        <a:pt x="1174" y="10964"/>
                        <a:pt x="1087" y="10964"/>
                      </a:cubicBezTo>
                      <a:cubicBezTo>
                        <a:pt x="1001" y="10964"/>
                        <a:pt x="914" y="10933"/>
                        <a:pt x="851" y="10870"/>
                      </a:cubicBezTo>
                      <a:cubicBezTo>
                        <a:pt x="725" y="10744"/>
                        <a:pt x="725" y="10523"/>
                        <a:pt x="851" y="10397"/>
                      </a:cubicBezTo>
                      <a:lnTo>
                        <a:pt x="3088" y="8161"/>
                      </a:lnTo>
                      <a:cubicBezTo>
                        <a:pt x="3151" y="8098"/>
                        <a:pt x="3245" y="8066"/>
                        <a:pt x="3336" y="8066"/>
                      </a:cubicBezTo>
                      <a:close/>
                      <a:moveTo>
                        <a:pt x="7624" y="1"/>
                      </a:moveTo>
                      <a:cubicBezTo>
                        <a:pt x="5356" y="1"/>
                        <a:pt x="3529" y="1860"/>
                        <a:pt x="3529" y="4096"/>
                      </a:cubicBezTo>
                      <a:cubicBezTo>
                        <a:pt x="3529" y="5136"/>
                        <a:pt x="3875" y="6050"/>
                        <a:pt x="4505" y="6743"/>
                      </a:cubicBezTo>
                      <a:lnTo>
                        <a:pt x="3812" y="7467"/>
                      </a:lnTo>
                      <a:cubicBezTo>
                        <a:pt x="3661" y="7386"/>
                        <a:pt x="3500" y="7347"/>
                        <a:pt x="3342" y="7347"/>
                      </a:cubicBezTo>
                      <a:cubicBezTo>
                        <a:pt x="3074" y="7347"/>
                        <a:pt x="2813" y="7458"/>
                        <a:pt x="2615" y="7656"/>
                      </a:cubicBezTo>
                      <a:lnTo>
                        <a:pt x="378" y="9893"/>
                      </a:lnTo>
                      <a:cubicBezTo>
                        <a:pt x="0" y="10271"/>
                        <a:pt x="0" y="10964"/>
                        <a:pt x="378" y="11343"/>
                      </a:cubicBezTo>
                      <a:cubicBezTo>
                        <a:pt x="567" y="11532"/>
                        <a:pt x="851" y="11658"/>
                        <a:pt x="1103" y="11658"/>
                      </a:cubicBezTo>
                      <a:cubicBezTo>
                        <a:pt x="1355" y="11658"/>
                        <a:pt x="1607" y="11532"/>
                        <a:pt x="1796" y="11343"/>
                      </a:cubicBezTo>
                      <a:lnTo>
                        <a:pt x="4033" y="9106"/>
                      </a:lnTo>
                      <a:cubicBezTo>
                        <a:pt x="4348" y="8791"/>
                        <a:pt x="4442" y="8318"/>
                        <a:pt x="4253" y="7909"/>
                      </a:cubicBezTo>
                      <a:lnTo>
                        <a:pt x="4947" y="7215"/>
                      </a:lnTo>
                      <a:cubicBezTo>
                        <a:pt x="5671" y="7814"/>
                        <a:pt x="6616" y="8192"/>
                        <a:pt x="7593" y="8192"/>
                      </a:cubicBezTo>
                      <a:cubicBezTo>
                        <a:pt x="9861" y="8192"/>
                        <a:pt x="11689" y="6333"/>
                        <a:pt x="11689" y="4096"/>
                      </a:cubicBezTo>
                      <a:cubicBezTo>
                        <a:pt x="11720" y="1828"/>
                        <a:pt x="9861" y="1"/>
                        <a:pt x="76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Google Shape;12545;p89">
                  <a:extLst>
                    <a:ext uri="{FF2B5EF4-FFF2-40B4-BE49-F238E27FC236}">
                      <a16:creationId xmlns:a16="http://schemas.microsoft.com/office/drawing/2014/main" id="{2374300A-5D38-7760-6CA8-4918F11B2F3A}"/>
                    </a:ext>
                  </a:extLst>
                </p:cNvPr>
                <p:cNvSpPr/>
                <p:nvPr/>
              </p:nvSpPr>
              <p:spPr>
                <a:xfrm>
                  <a:off x="-3714975" y="2080500"/>
                  <a:ext cx="103200" cy="1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790" extrusionOk="0">
                      <a:moveTo>
                        <a:pt x="2048" y="694"/>
                      </a:moveTo>
                      <a:cubicBezTo>
                        <a:pt x="2458" y="694"/>
                        <a:pt x="2710" y="1009"/>
                        <a:pt x="2710" y="1387"/>
                      </a:cubicBezTo>
                      <a:cubicBezTo>
                        <a:pt x="2710" y="1765"/>
                        <a:pt x="2395" y="2048"/>
                        <a:pt x="2048" y="2048"/>
                      </a:cubicBezTo>
                      <a:cubicBezTo>
                        <a:pt x="1702" y="2048"/>
                        <a:pt x="1387" y="1733"/>
                        <a:pt x="1387" y="1387"/>
                      </a:cubicBezTo>
                      <a:cubicBezTo>
                        <a:pt x="1355" y="1009"/>
                        <a:pt x="1670" y="694"/>
                        <a:pt x="2048" y="694"/>
                      </a:cubicBezTo>
                      <a:close/>
                      <a:moveTo>
                        <a:pt x="2363" y="2741"/>
                      </a:moveTo>
                      <a:cubicBezTo>
                        <a:pt x="2931" y="2741"/>
                        <a:pt x="3403" y="3214"/>
                        <a:pt x="3403" y="3781"/>
                      </a:cubicBezTo>
                      <a:lnTo>
                        <a:pt x="3403" y="4128"/>
                      </a:lnTo>
                      <a:lnTo>
                        <a:pt x="662" y="4128"/>
                      </a:lnTo>
                      <a:lnTo>
                        <a:pt x="662" y="3781"/>
                      </a:lnTo>
                      <a:cubicBezTo>
                        <a:pt x="662" y="3214"/>
                        <a:pt x="1135" y="2741"/>
                        <a:pt x="1702" y="2741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02"/>
                        <a:pt x="788" y="2017"/>
                        <a:pt x="977" y="2237"/>
                      </a:cubicBezTo>
                      <a:cubicBezTo>
                        <a:pt x="410" y="2521"/>
                        <a:pt x="1" y="3119"/>
                        <a:pt x="1" y="3781"/>
                      </a:cubicBezTo>
                      <a:lnTo>
                        <a:pt x="1" y="4443"/>
                      </a:lnTo>
                      <a:cubicBezTo>
                        <a:pt x="1" y="4632"/>
                        <a:pt x="158" y="4789"/>
                        <a:pt x="347" y="4789"/>
                      </a:cubicBezTo>
                      <a:lnTo>
                        <a:pt x="3781" y="4789"/>
                      </a:lnTo>
                      <a:cubicBezTo>
                        <a:pt x="3970" y="4789"/>
                        <a:pt x="4128" y="4632"/>
                        <a:pt x="4128" y="4443"/>
                      </a:cubicBezTo>
                      <a:lnTo>
                        <a:pt x="4128" y="3781"/>
                      </a:lnTo>
                      <a:cubicBezTo>
                        <a:pt x="4096" y="3119"/>
                        <a:pt x="3718" y="2521"/>
                        <a:pt x="3120" y="2237"/>
                      </a:cubicBezTo>
                      <a:cubicBezTo>
                        <a:pt x="3309" y="2017"/>
                        <a:pt x="3435" y="1733"/>
                        <a:pt x="3435" y="1387"/>
                      </a:cubicBezTo>
                      <a:cubicBezTo>
                        <a:pt x="3435" y="631"/>
                        <a:pt x="2805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2" name="Google Shape;12552;p89">
                <a:extLst>
                  <a:ext uri="{FF2B5EF4-FFF2-40B4-BE49-F238E27FC236}">
                    <a16:creationId xmlns:a16="http://schemas.microsoft.com/office/drawing/2014/main" id="{0C6C137D-AF2B-A576-8A05-25E7405AE558}"/>
                  </a:ext>
                </a:extLst>
              </p:cNvPr>
              <p:cNvSpPr/>
              <p:nvPr/>
            </p:nvSpPr>
            <p:spPr>
              <a:xfrm>
                <a:off x="11151816" y="1962933"/>
                <a:ext cx="642992" cy="48698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853" extrusionOk="0">
                    <a:moveTo>
                      <a:pt x="1040" y="2709"/>
                    </a:moveTo>
                    <a:cubicBezTo>
                      <a:pt x="1229" y="2709"/>
                      <a:pt x="1386" y="2867"/>
                      <a:pt x="1386" y="3056"/>
                    </a:cubicBezTo>
                    <a:lnTo>
                      <a:pt x="1386" y="5828"/>
                    </a:lnTo>
                    <a:cubicBezTo>
                      <a:pt x="1386" y="6017"/>
                      <a:pt x="1229" y="6175"/>
                      <a:pt x="1040" y="6175"/>
                    </a:cubicBezTo>
                    <a:cubicBezTo>
                      <a:pt x="819" y="6175"/>
                      <a:pt x="662" y="6017"/>
                      <a:pt x="662" y="5828"/>
                    </a:cubicBezTo>
                    <a:lnTo>
                      <a:pt x="662" y="3056"/>
                    </a:lnTo>
                    <a:cubicBezTo>
                      <a:pt x="662" y="2867"/>
                      <a:pt x="819" y="2709"/>
                      <a:pt x="1040" y="2709"/>
                    </a:cubicBezTo>
                    <a:close/>
                    <a:moveTo>
                      <a:pt x="9641" y="1449"/>
                    </a:moveTo>
                    <a:lnTo>
                      <a:pt x="9641" y="7435"/>
                    </a:lnTo>
                    <a:lnTo>
                      <a:pt x="2079" y="5545"/>
                    </a:lnTo>
                    <a:lnTo>
                      <a:pt x="2079" y="3340"/>
                    </a:lnTo>
                    <a:lnTo>
                      <a:pt x="9641" y="1449"/>
                    </a:lnTo>
                    <a:close/>
                    <a:moveTo>
                      <a:pt x="3466" y="6616"/>
                    </a:moveTo>
                    <a:lnTo>
                      <a:pt x="6112" y="7278"/>
                    </a:lnTo>
                    <a:cubicBezTo>
                      <a:pt x="5954" y="7845"/>
                      <a:pt x="5450" y="8223"/>
                      <a:pt x="4820" y="8223"/>
                    </a:cubicBezTo>
                    <a:cubicBezTo>
                      <a:pt x="4064" y="8223"/>
                      <a:pt x="3434" y="7593"/>
                      <a:pt x="3434" y="6837"/>
                    </a:cubicBezTo>
                    <a:cubicBezTo>
                      <a:pt x="3434" y="6774"/>
                      <a:pt x="3434" y="6679"/>
                      <a:pt x="3466" y="6616"/>
                    </a:cubicBezTo>
                    <a:close/>
                    <a:moveTo>
                      <a:pt x="10680" y="662"/>
                    </a:moveTo>
                    <a:cubicBezTo>
                      <a:pt x="10869" y="662"/>
                      <a:pt x="11027" y="819"/>
                      <a:pt x="11027" y="1008"/>
                    </a:cubicBezTo>
                    <a:lnTo>
                      <a:pt x="11027" y="7876"/>
                    </a:lnTo>
                    <a:cubicBezTo>
                      <a:pt x="11027" y="8065"/>
                      <a:pt x="10869" y="8223"/>
                      <a:pt x="10680" y="8223"/>
                    </a:cubicBezTo>
                    <a:cubicBezTo>
                      <a:pt x="10491" y="8223"/>
                      <a:pt x="10334" y="8065"/>
                      <a:pt x="10334" y="7876"/>
                    </a:cubicBezTo>
                    <a:lnTo>
                      <a:pt x="10334" y="1008"/>
                    </a:lnTo>
                    <a:cubicBezTo>
                      <a:pt x="10334" y="819"/>
                      <a:pt x="10491" y="662"/>
                      <a:pt x="10680" y="662"/>
                    </a:cubicBezTo>
                    <a:close/>
                    <a:moveTo>
                      <a:pt x="10680" y="0"/>
                    </a:moveTo>
                    <a:cubicBezTo>
                      <a:pt x="10208" y="0"/>
                      <a:pt x="9798" y="315"/>
                      <a:pt x="9704" y="756"/>
                    </a:cubicBezTo>
                    <a:lnTo>
                      <a:pt x="1985" y="2678"/>
                    </a:lnTo>
                    <a:cubicBezTo>
                      <a:pt x="1827" y="2331"/>
                      <a:pt x="1449" y="2048"/>
                      <a:pt x="1040" y="2048"/>
                    </a:cubicBezTo>
                    <a:cubicBezTo>
                      <a:pt x="473" y="2048"/>
                      <a:pt x="0" y="2520"/>
                      <a:pt x="0" y="3056"/>
                    </a:cubicBezTo>
                    <a:lnTo>
                      <a:pt x="0" y="5828"/>
                    </a:lnTo>
                    <a:cubicBezTo>
                      <a:pt x="0" y="6364"/>
                      <a:pt x="473" y="6837"/>
                      <a:pt x="1040" y="6837"/>
                    </a:cubicBezTo>
                    <a:cubicBezTo>
                      <a:pt x="1449" y="6837"/>
                      <a:pt x="1827" y="6616"/>
                      <a:pt x="1985" y="6206"/>
                    </a:cubicBezTo>
                    <a:lnTo>
                      <a:pt x="2804" y="6427"/>
                    </a:lnTo>
                    <a:cubicBezTo>
                      <a:pt x="2772" y="6522"/>
                      <a:pt x="2772" y="6679"/>
                      <a:pt x="2772" y="6805"/>
                    </a:cubicBezTo>
                    <a:cubicBezTo>
                      <a:pt x="2772" y="7939"/>
                      <a:pt x="3655" y="8853"/>
                      <a:pt x="4820" y="8853"/>
                    </a:cubicBezTo>
                    <a:cubicBezTo>
                      <a:pt x="5324" y="8853"/>
                      <a:pt x="5828" y="8664"/>
                      <a:pt x="6175" y="8317"/>
                    </a:cubicBezTo>
                    <a:cubicBezTo>
                      <a:pt x="6459" y="8065"/>
                      <a:pt x="6648" y="7719"/>
                      <a:pt x="6774" y="7341"/>
                    </a:cubicBezTo>
                    <a:lnTo>
                      <a:pt x="9704" y="8065"/>
                    </a:lnTo>
                    <a:cubicBezTo>
                      <a:pt x="9798" y="8506"/>
                      <a:pt x="10208" y="8821"/>
                      <a:pt x="10680" y="8821"/>
                    </a:cubicBezTo>
                    <a:cubicBezTo>
                      <a:pt x="11216" y="8821"/>
                      <a:pt x="11688" y="8349"/>
                      <a:pt x="11688" y="7782"/>
                    </a:cubicBezTo>
                    <a:lnTo>
                      <a:pt x="11688" y="945"/>
                    </a:lnTo>
                    <a:cubicBezTo>
                      <a:pt x="11688" y="473"/>
                      <a:pt x="11279" y="0"/>
                      <a:pt x="10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oogle Shape;12561;p89">
                <a:extLst>
                  <a:ext uri="{FF2B5EF4-FFF2-40B4-BE49-F238E27FC236}">
                    <a16:creationId xmlns:a16="http://schemas.microsoft.com/office/drawing/2014/main" id="{304B22D6-5F9C-770A-E274-0A6B6E3DC2C6}"/>
                  </a:ext>
                </a:extLst>
              </p:cNvPr>
              <p:cNvGrpSpPr/>
              <p:nvPr/>
            </p:nvGrpSpPr>
            <p:grpSpPr>
              <a:xfrm>
                <a:off x="3710685" y="1885124"/>
                <a:ext cx="643048" cy="642992"/>
                <a:chOff x="-5276050" y="2037975"/>
                <a:chExt cx="292250" cy="292225"/>
              </a:xfrm>
              <a:grpFill/>
            </p:grpSpPr>
            <p:sp>
              <p:nvSpPr>
                <p:cNvPr id="175" name="Google Shape;12562;p89">
                  <a:extLst>
                    <a:ext uri="{FF2B5EF4-FFF2-40B4-BE49-F238E27FC236}">
                      <a16:creationId xmlns:a16="http://schemas.microsoft.com/office/drawing/2014/main" id="{F96AC561-BD9A-57C5-062A-55F8B9342FBE}"/>
                    </a:ext>
                  </a:extLst>
                </p:cNvPr>
                <p:cNvSpPr/>
                <p:nvPr/>
              </p:nvSpPr>
              <p:spPr>
                <a:xfrm>
                  <a:off x="-5102775" y="2211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0"/>
                      </a:moveTo>
                      <a:cubicBezTo>
                        <a:pt x="253" y="0"/>
                        <a:pt x="158" y="32"/>
                        <a:pt x="95" y="95"/>
                      </a:cubicBezTo>
                      <a:cubicBezTo>
                        <a:pt x="1" y="189"/>
                        <a:pt x="1" y="441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1" y="1544"/>
                        <a:pt x="1" y="1765"/>
                        <a:pt x="95" y="1891"/>
                      </a:cubicBezTo>
                      <a:cubicBezTo>
                        <a:pt x="158" y="1954"/>
                        <a:pt x="253" y="1985"/>
                        <a:pt x="343" y="1985"/>
                      </a:cubicBezTo>
                      <a:cubicBezTo>
                        <a:pt x="434" y="1985"/>
                        <a:pt x="521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600" y="1985"/>
                        <a:pt x="1686" y="1985"/>
                      </a:cubicBezTo>
                      <a:cubicBezTo>
                        <a:pt x="1773" y="1985"/>
                        <a:pt x="1860" y="1954"/>
                        <a:pt x="1923" y="1891"/>
                      </a:cubicBezTo>
                      <a:cubicBezTo>
                        <a:pt x="2049" y="1765"/>
                        <a:pt x="2049" y="1544"/>
                        <a:pt x="1923" y="1418"/>
                      </a:cubicBezTo>
                      <a:lnTo>
                        <a:pt x="1482" y="977"/>
                      </a:lnTo>
                      <a:lnTo>
                        <a:pt x="1923" y="536"/>
                      </a:lnTo>
                      <a:cubicBezTo>
                        <a:pt x="2049" y="441"/>
                        <a:pt x="2049" y="189"/>
                        <a:pt x="1923" y="95"/>
                      </a:cubicBezTo>
                      <a:cubicBezTo>
                        <a:pt x="1860" y="32"/>
                        <a:pt x="1773" y="0"/>
                        <a:pt x="1686" y="0"/>
                      </a:cubicBezTo>
                      <a:cubicBezTo>
                        <a:pt x="1600" y="0"/>
                        <a:pt x="1513" y="32"/>
                        <a:pt x="1450" y="95"/>
                      </a:cubicBezTo>
                      <a:lnTo>
                        <a:pt x="1009" y="504"/>
                      </a:lnTo>
                      <a:lnTo>
                        <a:pt x="568" y="95"/>
                      </a:lnTo>
                      <a:cubicBezTo>
                        <a:pt x="521" y="32"/>
                        <a:pt x="434" y="0"/>
                        <a:pt x="3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Google Shape;12563;p89">
                  <a:extLst>
                    <a:ext uri="{FF2B5EF4-FFF2-40B4-BE49-F238E27FC236}">
                      <a16:creationId xmlns:a16="http://schemas.microsoft.com/office/drawing/2014/main" id="{5AEFFD04-AD5D-6695-CDC4-7368C5A5D074}"/>
                    </a:ext>
                  </a:extLst>
                </p:cNvPr>
                <p:cNvSpPr/>
                <p:nvPr/>
              </p:nvSpPr>
              <p:spPr>
                <a:xfrm>
                  <a:off x="-5224050" y="2107875"/>
                  <a:ext cx="5120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93" extrusionOk="0">
                      <a:moveTo>
                        <a:pt x="351" y="0"/>
                      </a:moveTo>
                      <a:cubicBezTo>
                        <a:pt x="260" y="0"/>
                        <a:pt x="173" y="24"/>
                        <a:pt x="126" y="71"/>
                      </a:cubicBezTo>
                      <a:cubicBezTo>
                        <a:pt x="0" y="197"/>
                        <a:pt x="0" y="449"/>
                        <a:pt x="126" y="544"/>
                      </a:cubicBezTo>
                      <a:lnTo>
                        <a:pt x="536" y="985"/>
                      </a:lnTo>
                      <a:lnTo>
                        <a:pt x="126" y="1426"/>
                      </a:lnTo>
                      <a:cubicBezTo>
                        <a:pt x="0" y="1552"/>
                        <a:pt x="0" y="1772"/>
                        <a:pt x="126" y="1898"/>
                      </a:cubicBezTo>
                      <a:cubicBezTo>
                        <a:pt x="173" y="1961"/>
                        <a:pt x="260" y="1993"/>
                        <a:pt x="351" y="1993"/>
                      </a:cubicBezTo>
                      <a:cubicBezTo>
                        <a:pt x="441" y="1993"/>
                        <a:pt x="536" y="1961"/>
                        <a:pt x="599" y="1898"/>
                      </a:cubicBezTo>
                      <a:lnTo>
                        <a:pt x="1008" y="1457"/>
                      </a:lnTo>
                      <a:lnTo>
                        <a:pt x="1449" y="1898"/>
                      </a:lnTo>
                      <a:cubicBezTo>
                        <a:pt x="1512" y="1961"/>
                        <a:pt x="1599" y="1993"/>
                        <a:pt x="1686" y="1993"/>
                      </a:cubicBezTo>
                      <a:cubicBezTo>
                        <a:pt x="1772" y="1993"/>
                        <a:pt x="1859" y="1961"/>
                        <a:pt x="1922" y="1898"/>
                      </a:cubicBezTo>
                      <a:cubicBezTo>
                        <a:pt x="2048" y="1772"/>
                        <a:pt x="2048" y="1520"/>
                        <a:pt x="1922" y="1426"/>
                      </a:cubicBezTo>
                      <a:lnTo>
                        <a:pt x="1481" y="985"/>
                      </a:lnTo>
                      <a:lnTo>
                        <a:pt x="1922" y="544"/>
                      </a:lnTo>
                      <a:cubicBezTo>
                        <a:pt x="2048" y="449"/>
                        <a:pt x="2048" y="197"/>
                        <a:pt x="1922" y="71"/>
                      </a:cubicBezTo>
                      <a:cubicBezTo>
                        <a:pt x="1875" y="24"/>
                        <a:pt x="1788" y="0"/>
                        <a:pt x="1697" y="0"/>
                      </a:cubicBezTo>
                      <a:cubicBezTo>
                        <a:pt x="1607" y="0"/>
                        <a:pt x="1512" y="24"/>
                        <a:pt x="1449" y="71"/>
                      </a:cubicBezTo>
                      <a:lnTo>
                        <a:pt x="1008" y="512"/>
                      </a:lnTo>
                      <a:lnTo>
                        <a:pt x="599" y="71"/>
                      </a:lnTo>
                      <a:cubicBezTo>
                        <a:pt x="536" y="24"/>
                        <a:pt x="441" y="0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Google Shape;12564;p89">
                  <a:extLst>
                    <a:ext uri="{FF2B5EF4-FFF2-40B4-BE49-F238E27FC236}">
                      <a16:creationId xmlns:a16="http://schemas.microsoft.com/office/drawing/2014/main" id="{763701A9-FD63-89C0-01DB-D3767F27587B}"/>
                    </a:ext>
                  </a:extLst>
                </p:cNvPr>
                <p:cNvSpPr/>
                <p:nvPr/>
              </p:nvSpPr>
              <p:spPr>
                <a:xfrm>
                  <a:off x="-5276050" y="2037975"/>
                  <a:ext cx="2922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0" h="11689" extrusionOk="0">
                      <a:moveTo>
                        <a:pt x="10334" y="3119"/>
                      </a:moveTo>
                      <a:cubicBezTo>
                        <a:pt x="10712" y="3119"/>
                        <a:pt x="11028" y="3403"/>
                        <a:pt x="11028" y="3781"/>
                      </a:cubicBezTo>
                      <a:cubicBezTo>
                        <a:pt x="11028" y="4190"/>
                        <a:pt x="10712" y="4442"/>
                        <a:pt x="10334" y="4442"/>
                      </a:cubicBezTo>
                      <a:cubicBezTo>
                        <a:pt x="9956" y="4442"/>
                        <a:pt x="9673" y="4127"/>
                        <a:pt x="9673" y="3781"/>
                      </a:cubicBezTo>
                      <a:cubicBezTo>
                        <a:pt x="9673" y="3403"/>
                        <a:pt x="9988" y="3119"/>
                        <a:pt x="10334" y="3119"/>
                      </a:cubicBezTo>
                      <a:close/>
                      <a:moveTo>
                        <a:pt x="4443" y="7593"/>
                      </a:moveTo>
                      <a:cubicBezTo>
                        <a:pt x="4853" y="7593"/>
                        <a:pt x="5105" y="7908"/>
                        <a:pt x="5105" y="8255"/>
                      </a:cubicBezTo>
                      <a:cubicBezTo>
                        <a:pt x="5105" y="8664"/>
                        <a:pt x="4790" y="8948"/>
                        <a:pt x="4443" y="8948"/>
                      </a:cubicBezTo>
                      <a:cubicBezTo>
                        <a:pt x="4065" y="8948"/>
                        <a:pt x="3781" y="8633"/>
                        <a:pt x="3781" y="8255"/>
                      </a:cubicBezTo>
                      <a:cubicBezTo>
                        <a:pt x="3781" y="7876"/>
                        <a:pt x="4096" y="7593"/>
                        <a:pt x="4443" y="7593"/>
                      </a:cubicBezTo>
                      <a:close/>
                      <a:moveTo>
                        <a:pt x="5829" y="725"/>
                      </a:moveTo>
                      <a:cubicBezTo>
                        <a:pt x="7341" y="725"/>
                        <a:pt x="8822" y="1386"/>
                        <a:pt x="9799" y="2521"/>
                      </a:cubicBezTo>
                      <a:cubicBezTo>
                        <a:pt x="9326" y="2710"/>
                        <a:pt x="8980" y="3245"/>
                        <a:pt x="8980" y="3781"/>
                      </a:cubicBezTo>
                      <a:cubicBezTo>
                        <a:pt x="8980" y="3718"/>
                        <a:pt x="8917" y="3623"/>
                        <a:pt x="8885" y="3560"/>
                      </a:cubicBezTo>
                      <a:lnTo>
                        <a:pt x="8854" y="3497"/>
                      </a:lnTo>
                      <a:lnTo>
                        <a:pt x="8192" y="2836"/>
                      </a:lnTo>
                      <a:cubicBezTo>
                        <a:pt x="8129" y="2773"/>
                        <a:pt x="8035" y="2741"/>
                        <a:pt x="7944" y="2741"/>
                      </a:cubicBezTo>
                      <a:cubicBezTo>
                        <a:pt x="7853" y="2741"/>
                        <a:pt x="7767" y="2773"/>
                        <a:pt x="7719" y="2836"/>
                      </a:cubicBezTo>
                      <a:cubicBezTo>
                        <a:pt x="7593" y="2962"/>
                        <a:pt x="7593" y="3182"/>
                        <a:pt x="7719" y="3308"/>
                      </a:cubicBezTo>
                      <a:lnTo>
                        <a:pt x="7814" y="3434"/>
                      </a:lnTo>
                      <a:cubicBezTo>
                        <a:pt x="6869" y="3466"/>
                        <a:pt x="5987" y="3875"/>
                        <a:pt x="5262" y="4568"/>
                      </a:cubicBezTo>
                      <a:cubicBezTo>
                        <a:pt x="4600" y="5230"/>
                        <a:pt x="4254" y="6081"/>
                        <a:pt x="4159" y="6963"/>
                      </a:cubicBezTo>
                      <a:cubicBezTo>
                        <a:pt x="3561" y="7120"/>
                        <a:pt x="3151" y="7656"/>
                        <a:pt x="3151" y="8318"/>
                      </a:cubicBezTo>
                      <a:cubicBezTo>
                        <a:pt x="3151" y="9074"/>
                        <a:pt x="3781" y="9704"/>
                        <a:pt x="4506" y="9704"/>
                      </a:cubicBezTo>
                      <a:cubicBezTo>
                        <a:pt x="5262" y="9704"/>
                        <a:pt x="5892" y="9074"/>
                        <a:pt x="5892" y="8318"/>
                      </a:cubicBezTo>
                      <a:cubicBezTo>
                        <a:pt x="5892" y="7687"/>
                        <a:pt x="5451" y="7120"/>
                        <a:pt x="4884" y="6963"/>
                      </a:cubicBezTo>
                      <a:cubicBezTo>
                        <a:pt x="5042" y="5482"/>
                        <a:pt x="6302" y="4222"/>
                        <a:pt x="7814" y="4127"/>
                      </a:cubicBezTo>
                      <a:lnTo>
                        <a:pt x="7814" y="4127"/>
                      </a:lnTo>
                      <a:lnTo>
                        <a:pt x="7751" y="4222"/>
                      </a:lnTo>
                      <a:cubicBezTo>
                        <a:pt x="7625" y="4348"/>
                        <a:pt x="7625" y="4568"/>
                        <a:pt x="7751" y="4694"/>
                      </a:cubicBezTo>
                      <a:cubicBezTo>
                        <a:pt x="7814" y="4757"/>
                        <a:pt x="7901" y="4789"/>
                        <a:pt x="7987" y="4789"/>
                      </a:cubicBezTo>
                      <a:cubicBezTo>
                        <a:pt x="8074" y="4789"/>
                        <a:pt x="8161" y="4757"/>
                        <a:pt x="8224" y="4694"/>
                      </a:cubicBezTo>
                      <a:lnTo>
                        <a:pt x="8885" y="4033"/>
                      </a:lnTo>
                      <a:cubicBezTo>
                        <a:pt x="8980" y="3938"/>
                        <a:pt x="9011" y="3875"/>
                        <a:pt x="9011" y="3781"/>
                      </a:cubicBezTo>
                      <a:cubicBezTo>
                        <a:pt x="9011" y="4537"/>
                        <a:pt x="9641" y="5167"/>
                        <a:pt x="10397" y="5167"/>
                      </a:cubicBezTo>
                      <a:cubicBezTo>
                        <a:pt x="10618" y="5167"/>
                        <a:pt x="10807" y="5136"/>
                        <a:pt x="11028" y="5010"/>
                      </a:cubicBezTo>
                      <a:cubicBezTo>
                        <a:pt x="11059" y="5293"/>
                        <a:pt x="11091" y="5545"/>
                        <a:pt x="11091" y="5829"/>
                      </a:cubicBezTo>
                      <a:cubicBezTo>
                        <a:pt x="11028" y="8696"/>
                        <a:pt x="8696" y="11027"/>
                        <a:pt x="5829" y="11027"/>
                      </a:cubicBezTo>
                      <a:cubicBezTo>
                        <a:pt x="2994" y="11027"/>
                        <a:pt x="694" y="8696"/>
                        <a:pt x="694" y="5829"/>
                      </a:cubicBezTo>
                      <a:cubicBezTo>
                        <a:pt x="694" y="2993"/>
                        <a:pt x="2994" y="725"/>
                        <a:pt x="5829" y="725"/>
                      </a:cubicBezTo>
                      <a:close/>
                      <a:moveTo>
                        <a:pt x="5829" y="0"/>
                      </a:moveTo>
                      <a:cubicBezTo>
                        <a:pt x="2584" y="0"/>
                        <a:pt x="1" y="2615"/>
                        <a:pt x="1" y="5829"/>
                      </a:cubicBezTo>
                      <a:cubicBezTo>
                        <a:pt x="1" y="7404"/>
                        <a:pt x="599" y="8853"/>
                        <a:pt x="1702" y="9956"/>
                      </a:cubicBezTo>
                      <a:cubicBezTo>
                        <a:pt x="2773" y="11058"/>
                        <a:pt x="4254" y="11689"/>
                        <a:pt x="5829" y="11689"/>
                      </a:cubicBezTo>
                      <a:cubicBezTo>
                        <a:pt x="6617" y="11689"/>
                        <a:pt x="7341" y="11531"/>
                        <a:pt x="8098" y="11216"/>
                      </a:cubicBezTo>
                      <a:cubicBezTo>
                        <a:pt x="8822" y="10901"/>
                        <a:pt x="9452" y="10523"/>
                        <a:pt x="9956" y="9956"/>
                      </a:cubicBezTo>
                      <a:cubicBezTo>
                        <a:pt x="10492" y="9420"/>
                        <a:pt x="10901" y="8790"/>
                        <a:pt x="11217" y="8128"/>
                      </a:cubicBezTo>
                      <a:cubicBezTo>
                        <a:pt x="11532" y="7404"/>
                        <a:pt x="11689" y="6616"/>
                        <a:pt x="11689" y="5829"/>
                      </a:cubicBezTo>
                      <a:cubicBezTo>
                        <a:pt x="11689" y="5356"/>
                        <a:pt x="11658" y="4884"/>
                        <a:pt x="11532" y="4442"/>
                      </a:cubicBezTo>
                      <a:cubicBezTo>
                        <a:pt x="11595" y="4253"/>
                        <a:pt x="11689" y="4033"/>
                        <a:pt x="11689" y="3781"/>
                      </a:cubicBezTo>
                      <a:cubicBezTo>
                        <a:pt x="11689" y="3119"/>
                        <a:pt x="11217" y="2552"/>
                        <a:pt x="10586" y="2458"/>
                      </a:cubicBezTo>
                      <a:cubicBezTo>
                        <a:pt x="9484" y="945"/>
                        <a:pt x="7719" y="0"/>
                        <a:pt x="58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4" name="Google Shape;12567;p89">
                <a:extLst>
                  <a:ext uri="{FF2B5EF4-FFF2-40B4-BE49-F238E27FC236}">
                    <a16:creationId xmlns:a16="http://schemas.microsoft.com/office/drawing/2014/main" id="{4753D415-524A-EDE9-8D4E-CB7CAC35F701}"/>
                  </a:ext>
                </a:extLst>
              </p:cNvPr>
              <p:cNvGrpSpPr/>
              <p:nvPr/>
            </p:nvGrpSpPr>
            <p:grpSpPr>
              <a:xfrm>
                <a:off x="7915085" y="1885975"/>
                <a:ext cx="493975" cy="641288"/>
                <a:chOff x="-3462150" y="2046625"/>
                <a:chExt cx="224500" cy="291450"/>
              </a:xfrm>
              <a:grpFill/>
            </p:grpSpPr>
            <p:sp>
              <p:nvSpPr>
                <p:cNvPr id="168" name="Google Shape;12568;p89">
                  <a:extLst>
                    <a:ext uri="{FF2B5EF4-FFF2-40B4-BE49-F238E27FC236}">
                      <a16:creationId xmlns:a16="http://schemas.microsoft.com/office/drawing/2014/main" id="{7183844F-7F71-4AB3-4F39-456B48D1B2DC}"/>
                    </a:ext>
                  </a:extLst>
                </p:cNvPr>
                <p:cNvSpPr/>
                <p:nvPr/>
              </p:nvSpPr>
              <p:spPr>
                <a:xfrm>
                  <a:off x="-3425125" y="2253000"/>
                  <a:ext cx="512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17" extrusionOk="0">
                      <a:moveTo>
                        <a:pt x="1009" y="662"/>
                      </a:moveTo>
                      <a:cubicBezTo>
                        <a:pt x="1198" y="662"/>
                        <a:pt x="1355" y="819"/>
                        <a:pt x="1355" y="1008"/>
                      </a:cubicBezTo>
                      <a:cubicBezTo>
                        <a:pt x="1355" y="1197"/>
                        <a:pt x="1166" y="1355"/>
                        <a:pt x="1009" y="1355"/>
                      </a:cubicBezTo>
                      <a:cubicBezTo>
                        <a:pt x="820" y="1355"/>
                        <a:pt x="662" y="1197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0" y="441"/>
                        <a:pt x="0" y="1008"/>
                      </a:cubicBezTo>
                      <a:cubicBezTo>
                        <a:pt x="0" y="1575"/>
                        <a:pt x="473" y="2016"/>
                        <a:pt x="1009" y="2016"/>
                      </a:cubicBezTo>
                      <a:cubicBezTo>
                        <a:pt x="1576" y="2016"/>
                        <a:pt x="2048" y="1575"/>
                        <a:pt x="2048" y="1008"/>
                      </a:cubicBezTo>
                      <a:cubicBezTo>
                        <a:pt x="2048" y="441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Google Shape;12569;p89">
                  <a:extLst>
                    <a:ext uri="{FF2B5EF4-FFF2-40B4-BE49-F238E27FC236}">
                      <a16:creationId xmlns:a16="http://schemas.microsoft.com/office/drawing/2014/main" id="{6FD34021-DB7E-B85C-E10E-786547BE1FDB}"/>
                    </a:ext>
                  </a:extLst>
                </p:cNvPr>
                <p:cNvSpPr/>
                <p:nvPr/>
              </p:nvSpPr>
              <p:spPr>
                <a:xfrm>
                  <a:off x="-3425125" y="2116725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190"/>
                        <a:pt x="0" y="442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0" y="1544"/>
                        <a:pt x="0" y="1765"/>
                        <a:pt x="95" y="1891"/>
                      </a:cubicBezTo>
                      <a:cubicBezTo>
                        <a:pt x="158" y="1954"/>
                        <a:pt x="252" y="1986"/>
                        <a:pt x="343" y="1986"/>
                      </a:cubicBezTo>
                      <a:cubicBezTo>
                        <a:pt x="434" y="1986"/>
                        <a:pt x="520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6"/>
                        <a:pt x="1686" y="1986"/>
                      </a:cubicBezTo>
                      <a:cubicBezTo>
                        <a:pt x="1773" y="1986"/>
                        <a:pt x="1859" y="1954"/>
                        <a:pt x="1922" y="1891"/>
                      </a:cubicBezTo>
                      <a:cubicBezTo>
                        <a:pt x="2048" y="1765"/>
                        <a:pt x="2048" y="1544"/>
                        <a:pt x="1922" y="1418"/>
                      </a:cubicBezTo>
                      <a:lnTo>
                        <a:pt x="1481" y="977"/>
                      </a:lnTo>
                      <a:lnTo>
                        <a:pt x="1922" y="536"/>
                      </a:lnTo>
                      <a:cubicBezTo>
                        <a:pt x="2048" y="442"/>
                        <a:pt x="2048" y="190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05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Google Shape;12570;p89">
                  <a:extLst>
                    <a:ext uri="{FF2B5EF4-FFF2-40B4-BE49-F238E27FC236}">
                      <a16:creationId xmlns:a16="http://schemas.microsoft.com/office/drawing/2014/main" id="{BD5DAC5F-D37A-D225-A169-EB46BF2F38A7}"/>
                    </a:ext>
                  </a:extLst>
                </p:cNvPr>
                <p:cNvSpPr/>
                <p:nvPr/>
              </p:nvSpPr>
              <p:spPr>
                <a:xfrm>
                  <a:off x="-3425125" y="2185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536" y="1009"/>
                      </a:lnTo>
                      <a:lnTo>
                        <a:pt x="95" y="1418"/>
                      </a:lnTo>
                      <a:cubicBezTo>
                        <a:pt x="0" y="1544"/>
                        <a:pt x="0" y="1796"/>
                        <a:pt x="95" y="1891"/>
                      </a:cubicBezTo>
                      <a:cubicBezTo>
                        <a:pt x="158" y="1954"/>
                        <a:pt x="252" y="1985"/>
                        <a:pt x="343" y="1985"/>
                      </a:cubicBezTo>
                      <a:cubicBezTo>
                        <a:pt x="434" y="1985"/>
                        <a:pt x="520" y="1954"/>
                        <a:pt x="568" y="1891"/>
                      </a:cubicBezTo>
                      <a:lnTo>
                        <a:pt x="1009" y="1481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5"/>
                        <a:pt x="1686" y="1985"/>
                      </a:cubicBezTo>
                      <a:cubicBezTo>
                        <a:pt x="1773" y="1985"/>
                        <a:pt x="1859" y="1954"/>
                        <a:pt x="1922" y="1891"/>
                      </a:cubicBezTo>
                      <a:cubicBezTo>
                        <a:pt x="2048" y="1796"/>
                        <a:pt x="2048" y="1544"/>
                        <a:pt x="1922" y="1418"/>
                      </a:cubicBezTo>
                      <a:lnTo>
                        <a:pt x="1481" y="1009"/>
                      </a:lnTo>
                      <a:lnTo>
                        <a:pt x="1922" y="568"/>
                      </a:lnTo>
                      <a:cubicBezTo>
                        <a:pt x="2048" y="410"/>
                        <a:pt x="2048" y="221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36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Google Shape;12571;p89">
                  <a:extLst>
                    <a:ext uri="{FF2B5EF4-FFF2-40B4-BE49-F238E27FC236}">
                      <a16:creationId xmlns:a16="http://schemas.microsoft.com/office/drawing/2014/main" id="{650FB5F1-9C43-EA6A-881D-56B976D9194F}"/>
                    </a:ext>
                  </a:extLst>
                </p:cNvPr>
                <p:cNvSpPr/>
                <p:nvPr/>
              </p:nvSpPr>
              <p:spPr>
                <a:xfrm>
                  <a:off x="-3462150" y="2046625"/>
                  <a:ext cx="2245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8" extrusionOk="0">
                      <a:moveTo>
                        <a:pt x="5924" y="694"/>
                      </a:moveTo>
                      <a:cubicBezTo>
                        <a:pt x="6113" y="694"/>
                        <a:pt x="6270" y="851"/>
                        <a:pt x="6270" y="1040"/>
                      </a:cubicBezTo>
                      <a:cubicBezTo>
                        <a:pt x="6270" y="1229"/>
                        <a:pt x="6113" y="1387"/>
                        <a:pt x="5924" y="1387"/>
                      </a:cubicBezTo>
                      <a:lnTo>
                        <a:pt x="3151" y="1387"/>
                      </a:lnTo>
                      <a:cubicBezTo>
                        <a:pt x="2962" y="1387"/>
                        <a:pt x="2805" y="1229"/>
                        <a:pt x="2805" y="1040"/>
                      </a:cubicBezTo>
                      <a:cubicBezTo>
                        <a:pt x="2805" y="851"/>
                        <a:pt x="2962" y="694"/>
                        <a:pt x="3151" y="694"/>
                      </a:cubicBezTo>
                      <a:close/>
                      <a:moveTo>
                        <a:pt x="8034" y="1356"/>
                      </a:moveTo>
                      <a:cubicBezTo>
                        <a:pt x="8255" y="1356"/>
                        <a:pt x="8413" y="1513"/>
                        <a:pt x="8413" y="1702"/>
                      </a:cubicBezTo>
                      <a:lnTo>
                        <a:pt x="8413" y="10649"/>
                      </a:lnTo>
                      <a:lnTo>
                        <a:pt x="8287" y="10649"/>
                      </a:lnTo>
                      <a:cubicBezTo>
                        <a:pt x="8287" y="10838"/>
                        <a:pt x="8129" y="10996"/>
                        <a:pt x="7940" y="10996"/>
                      </a:cubicBezTo>
                      <a:lnTo>
                        <a:pt x="1103" y="10996"/>
                      </a:lnTo>
                      <a:cubicBezTo>
                        <a:pt x="914" y="10996"/>
                        <a:pt x="757" y="10838"/>
                        <a:pt x="757" y="10649"/>
                      </a:cubicBezTo>
                      <a:lnTo>
                        <a:pt x="757" y="1702"/>
                      </a:lnTo>
                      <a:cubicBezTo>
                        <a:pt x="757" y="1513"/>
                        <a:pt x="914" y="1356"/>
                        <a:pt x="1103" y="1356"/>
                      </a:cubicBezTo>
                      <a:lnTo>
                        <a:pt x="2206" y="1356"/>
                      </a:lnTo>
                      <a:cubicBezTo>
                        <a:pt x="2364" y="1734"/>
                        <a:pt x="2742" y="2017"/>
                        <a:pt x="3214" y="2017"/>
                      </a:cubicBezTo>
                      <a:lnTo>
                        <a:pt x="5955" y="2017"/>
                      </a:lnTo>
                      <a:cubicBezTo>
                        <a:pt x="6396" y="2017"/>
                        <a:pt x="6774" y="1734"/>
                        <a:pt x="6932" y="1356"/>
                      </a:cubicBezTo>
                      <a:close/>
                      <a:moveTo>
                        <a:pt x="3120" y="1"/>
                      </a:moveTo>
                      <a:cubicBezTo>
                        <a:pt x="2679" y="1"/>
                        <a:pt x="2301" y="284"/>
                        <a:pt x="2143" y="694"/>
                      </a:cubicBezTo>
                      <a:lnTo>
                        <a:pt x="1040" y="694"/>
                      </a:lnTo>
                      <a:cubicBezTo>
                        <a:pt x="473" y="694"/>
                        <a:pt x="1" y="1166"/>
                        <a:pt x="1" y="1702"/>
                      </a:cubicBezTo>
                      <a:lnTo>
                        <a:pt x="1" y="10649"/>
                      </a:lnTo>
                      <a:cubicBezTo>
                        <a:pt x="1" y="11185"/>
                        <a:pt x="473" y="11658"/>
                        <a:pt x="1040" y="11658"/>
                      </a:cubicBezTo>
                      <a:lnTo>
                        <a:pt x="7877" y="11658"/>
                      </a:lnTo>
                      <a:cubicBezTo>
                        <a:pt x="8444" y="11658"/>
                        <a:pt x="8917" y="11185"/>
                        <a:pt x="8917" y="10649"/>
                      </a:cubicBezTo>
                      <a:lnTo>
                        <a:pt x="8917" y="1702"/>
                      </a:lnTo>
                      <a:cubicBezTo>
                        <a:pt x="8980" y="1166"/>
                        <a:pt x="8507" y="694"/>
                        <a:pt x="7971" y="694"/>
                      </a:cubicBezTo>
                      <a:lnTo>
                        <a:pt x="6869" y="694"/>
                      </a:lnTo>
                      <a:cubicBezTo>
                        <a:pt x="6711" y="284"/>
                        <a:pt x="6365" y="1"/>
                        <a:pt x="58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Google Shape;12572;p89">
                  <a:extLst>
                    <a:ext uri="{FF2B5EF4-FFF2-40B4-BE49-F238E27FC236}">
                      <a16:creationId xmlns:a16="http://schemas.microsoft.com/office/drawing/2014/main" id="{DFA4209F-EF43-1C3C-EA22-E118F7C3214A}"/>
                    </a:ext>
                  </a:extLst>
                </p:cNvPr>
                <p:cNvSpPr/>
                <p:nvPr/>
              </p:nvSpPr>
              <p:spPr>
                <a:xfrm>
                  <a:off x="-3358175" y="213327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78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Google Shape;12573;p89">
                  <a:extLst>
                    <a:ext uri="{FF2B5EF4-FFF2-40B4-BE49-F238E27FC236}">
                      <a16:creationId xmlns:a16="http://schemas.microsoft.com/office/drawing/2014/main" id="{5786F297-65E7-F43C-6991-584F05126196}"/>
                    </a:ext>
                  </a:extLst>
                </p:cNvPr>
                <p:cNvSpPr/>
                <p:nvPr/>
              </p:nvSpPr>
              <p:spPr>
                <a:xfrm>
                  <a:off x="-3358175" y="2201800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088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Google Shape;12574;p89">
                  <a:extLst>
                    <a:ext uri="{FF2B5EF4-FFF2-40B4-BE49-F238E27FC236}">
                      <a16:creationId xmlns:a16="http://schemas.microsoft.com/office/drawing/2014/main" id="{2B2449E2-6F92-A38B-B46B-BC5A093A1D22}"/>
                    </a:ext>
                  </a:extLst>
                </p:cNvPr>
                <p:cNvSpPr/>
                <p:nvPr/>
              </p:nvSpPr>
              <p:spPr>
                <a:xfrm>
                  <a:off x="-3358175" y="227032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5" name="Google Shape;12602;p89">
                <a:extLst>
                  <a:ext uri="{FF2B5EF4-FFF2-40B4-BE49-F238E27FC236}">
                    <a16:creationId xmlns:a16="http://schemas.microsoft.com/office/drawing/2014/main" id="{9107773C-32B3-447B-6C71-DB4E81D570E2}"/>
                  </a:ext>
                </a:extLst>
              </p:cNvPr>
              <p:cNvGrpSpPr/>
              <p:nvPr/>
            </p:nvGrpSpPr>
            <p:grpSpPr>
              <a:xfrm>
                <a:off x="2063594" y="1908370"/>
                <a:ext cx="624120" cy="625775"/>
                <a:chOff x="6679825" y="2693700"/>
                <a:chExt cx="257875" cy="258575"/>
              </a:xfrm>
              <a:grpFill/>
            </p:grpSpPr>
            <p:sp>
              <p:nvSpPr>
                <p:cNvPr id="166" name="Google Shape;12603;p89">
                  <a:extLst>
                    <a:ext uri="{FF2B5EF4-FFF2-40B4-BE49-F238E27FC236}">
                      <a16:creationId xmlns:a16="http://schemas.microsoft.com/office/drawing/2014/main" id="{6113EE97-73FC-49D2-C9E7-9C70F9F720ED}"/>
                    </a:ext>
                  </a:extLst>
                </p:cNvPr>
                <p:cNvSpPr/>
                <p:nvPr/>
              </p:nvSpPr>
              <p:spPr>
                <a:xfrm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Google Shape;12604;p89">
                  <a:extLst>
                    <a:ext uri="{FF2B5EF4-FFF2-40B4-BE49-F238E27FC236}">
                      <a16:creationId xmlns:a16="http://schemas.microsoft.com/office/drawing/2014/main" id="{8B03E1E9-A7FE-4FC8-458B-D78DB2C8BEC5}"/>
                    </a:ext>
                  </a:extLst>
                </p:cNvPr>
                <p:cNvSpPr/>
                <p:nvPr/>
              </p:nvSpPr>
              <p:spPr>
                <a:xfrm flipH="1"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CE775A-E73D-C571-D964-E6438F7F9C88}"/>
                </a:ext>
              </a:extLst>
            </p:cNvPr>
            <p:cNvGrpSpPr/>
            <p:nvPr/>
          </p:nvGrpSpPr>
          <p:grpSpPr>
            <a:xfrm>
              <a:off x="401737" y="2551020"/>
              <a:ext cx="11393071" cy="646514"/>
              <a:chOff x="401737" y="2659314"/>
              <a:chExt cx="11393071" cy="646514"/>
            </a:xfrm>
            <a:grpFill/>
          </p:grpSpPr>
          <p:grpSp>
            <p:nvGrpSpPr>
              <p:cNvPr id="100" name="Google Shape;12423;p89">
                <a:extLst>
                  <a:ext uri="{FF2B5EF4-FFF2-40B4-BE49-F238E27FC236}">
                    <a16:creationId xmlns:a16="http://schemas.microsoft.com/office/drawing/2014/main" id="{BD019177-8270-3361-5D76-60DA16168342}"/>
                  </a:ext>
                </a:extLst>
              </p:cNvPr>
              <p:cNvGrpSpPr/>
              <p:nvPr/>
            </p:nvGrpSpPr>
            <p:grpSpPr>
              <a:xfrm>
                <a:off x="401737" y="2661924"/>
                <a:ext cx="649923" cy="641288"/>
                <a:chOff x="-6713450" y="2397900"/>
                <a:chExt cx="295375" cy="291450"/>
              </a:xfrm>
              <a:grpFill/>
            </p:grpSpPr>
            <p:sp>
              <p:nvSpPr>
                <p:cNvPr id="150" name="Google Shape;12424;p89">
                  <a:extLst>
                    <a:ext uri="{FF2B5EF4-FFF2-40B4-BE49-F238E27FC236}">
                      <a16:creationId xmlns:a16="http://schemas.microsoft.com/office/drawing/2014/main" id="{CD3AF09D-870F-30A6-3F6E-032175C48EA1}"/>
                    </a:ext>
                  </a:extLst>
                </p:cNvPr>
                <p:cNvSpPr/>
                <p:nvPr/>
              </p:nvSpPr>
              <p:spPr>
                <a:xfrm>
                  <a:off x="-6628400" y="2465650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79" y="693"/>
                      </a:cubicBezTo>
                      <a:lnTo>
                        <a:pt x="2427" y="693"/>
                      </a:lnTo>
                      <a:cubicBezTo>
                        <a:pt x="2616" y="693"/>
                        <a:pt x="2773" y="536"/>
                        <a:pt x="2773" y="347"/>
                      </a:cubicBezTo>
                      <a:cubicBezTo>
                        <a:pt x="2773" y="158"/>
                        <a:pt x="2616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Google Shape;12425;p89">
                  <a:extLst>
                    <a:ext uri="{FF2B5EF4-FFF2-40B4-BE49-F238E27FC236}">
                      <a16:creationId xmlns:a16="http://schemas.microsoft.com/office/drawing/2014/main" id="{7FB7611A-7A01-904F-529B-1ED7304F887E}"/>
                    </a:ext>
                  </a:extLst>
                </p:cNvPr>
                <p:cNvSpPr/>
                <p:nvPr/>
              </p:nvSpPr>
              <p:spPr>
                <a:xfrm>
                  <a:off x="-6713450" y="2397900"/>
                  <a:ext cx="29537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658" extrusionOk="0">
                      <a:moveTo>
                        <a:pt x="2048" y="1167"/>
                      </a:moveTo>
                      <a:lnTo>
                        <a:pt x="2048" y="2017"/>
                      </a:lnTo>
                      <a:lnTo>
                        <a:pt x="1166" y="2017"/>
                      </a:lnTo>
                      <a:lnTo>
                        <a:pt x="2048" y="1167"/>
                      </a:lnTo>
                      <a:close/>
                      <a:moveTo>
                        <a:pt x="10330" y="2773"/>
                      </a:moveTo>
                      <a:cubicBezTo>
                        <a:pt x="10507" y="2773"/>
                        <a:pt x="10680" y="2836"/>
                        <a:pt x="10806" y="2962"/>
                      </a:cubicBezTo>
                      <a:cubicBezTo>
                        <a:pt x="11058" y="3246"/>
                        <a:pt x="11058" y="3687"/>
                        <a:pt x="10775" y="3908"/>
                      </a:cubicBezTo>
                      <a:lnTo>
                        <a:pt x="10176" y="4506"/>
                      </a:lnTo>
                      <a:lnTo>
                        <a:pt x="9231" y="3561"/>
                      </a:lnTo>
                      <a:lnTo>
                        <a:pt x="9830" y="2962"/>
                      </a:lnTo>
                      <a:cubicBezTo>
                        <a:pt x="9972" y="2836"/>
                        <a:pt x="10153" y="2773"/>
                        <a:pt x="10330" y="2773"/>
                      </a:cubicBezTo>
                      <a:close/>
                      <a:moveTo>
                        <a:pt x="8727" y="4034"/>
                      </a:moveTo>
                      <a:lnTo>
                        <a:pt x="9672" y="4979"/>
                      </a:lnTo>
                      <a:cubicBezTo>
                        <a:pt x="8538" y="6207"/>
                        <a:pt x="7026" y="7688"/>
                        <a:pt x="5892" y="8854"/>
                      </a:cubicBezTo>
                      <a:lnTo>
                        <a:pt x="4915" y="7846"/>
                      </a:lnTo>
                      <a:lnTo>
                        <a:pt x="8727" y="4034"/>
                      </a:lnTo>
                      <a:close/>
                      <a:moveTo>
                        <a:pt x="4600" y="8539"/>
                      </a:moveTo>
                      <a:lnTo>
                        <a:pt x="5230" y="9169"/>
                      </a:lnTo>
                      <a:lnTo>
                        <a:pt x="4285" y="9421"/>
                      </a:lnTo>
                      <a:cubicBezTo>
                        <a:pt x="4348" y="9232"/>
                        <a:pt x="4505" y="8728"/>
                        <a:pt x="4600" y="8539"/>
                      </a:cubicBezTo>
                      <a:close/>
                      <a:moveTo>
                        <a:pt x="7908" y="694"/>
                      </a:moveTo>
                      <a:cubicBezTo>
                        <a:pt x="8097" y="694"/>
                        <a:pt x="8255" y="852"/>
                        <a:pt x="8255" y="1041"/>
                      </a:cubicBezTo>
                      <a:lnTo>
                        <a:pt x="8255" y="3592"/>
                      </a:lnTo>
                      <a:lnTo>
                        <a:pt x="7467" y="4380"/>
                      </a:lnTo>
                      <a:cubicBezTo>
                        <a:pt x="7435" y="4286"/>
                        <a:pt x="7309" y="4160"/>
                        <a:pt x="7152" y="4160"/>
                      </a:cubicBezTo>
                      <a:lnTo>
                        <a:pt x="1733" y="4160"/>
                      </a:lnTo>
                      <a:cubicBezTo>
                        <a:pt x="1512" y="4160"/>
                        <a:pt x="1386" y="4317"/>
                        <a:pt x="1386" y="4506"/>
                      </a:cubicBezTo>
                      <a:cubicBezTo>
                        <a:pt x="1386" y="4695"/>
                        <a:pt x="1512" y="4853"/>
                        <a:pt x="1733" y="4853"/>
                      </a:cubicBezTo>
                      <a:lnTo>
                        <a:pt x="6994" y="4853"/>
                      </a:lnTo>
                      <a:lnTo>
                        <a:pt x="6333" y="5546"/>
                      </a:lnTo>
                      <a:lnTo>
                        <a:pt x="1733" y="5546"/>
                      </a:lnTo>
                      <a:cubicBezTo>
                        <a:pt x="1512" y="5546"/>
                        <a:pt x="1355" y="5703"/>
                        <a:pt x="1355" y="5892"/>
                      </a:cubicBezTo>
                      <a:cubicBezTo>
                        <a:pt x="1355" y="6081"/>
                        <a:pt x="1512" y="6239"/>
                        <a:pt x="1733" y="6239"/>
                      </a:cubicBezTo>
                      <a:lnTo>
                        <a:pt x="5608" y="6239"/>
                      </a:lnTo>
                      <a:lnTo>
                        <a:pt x="4947" y="6901"/>
                      </a:lnTo>
                      <a:lnTo>
                        <a:pt x="1733" y="6901"/>
                      </a:lnTo>
                      <a:cubicBezTo>
                        <a:pt x="1512" y="6901"/>
                        <a:pt x="1355" y="7058"/>
                        <a:pt x="1355" y="7279"/>
                      </a:cubicBezTo>
                      <a:cubicBezTo>
                        <a:pt x="1355" y="7468"/>
                        <a:pt x="1512" y="7625"/>
                        <a:pt x="1733" y="7625"/>
                      </a:cubicBezTo>
                      <a:lnTo>
                        <a:pt x="4285" y="7625"/>
                      </a:lnTo>
                      <a:cubicBezTo>
                        <a:pt x="4190" y="7688"/>
                        <a:pt x="4159" y="7751"/>
                        <a:pt x="4127" y="7814"/>
                      </a:cubicBezTo>
                      <a:lnTo>
                        <a:pt x="3970" y="8287"/>
                      </a:lnTo>
                      <a:lnTo>
                        <a:pt x="1733" y="8287"/>
                      </a:lnTo>
                      <a:cubicBezTo>
                        <a:pt x="1512" y="8287"/>
                        <a:pt x="1355" y="8444"/>
                        <a:pt x="1355" y="8633"/>
                      </a:cubicBezTo>
                      <a:cubicBezTo>
                        <a:pt x="1355" y="8854"/>
                        <a:pt x="1512" y="9011"/>
                        <a:pt x="1733" y="9011"/>
                      </a:cubicBezTo>
                      <a:lnTo>
                        <a:pt x="3718" y="9011"/>
                      </a:lnTo>
                      <a:lnTo>
                        <a:pt x="3466" y="9893"/>
                      </a:lnTo>
                      <a:cubicBezTo>
                        <a:pt x="3385" y="10136"/>
                        <a:pt x="3557" y="10355"/>
                        <a:pt x="3766" y="10355"/>
                      </a:cubicBezTo>
                      <a:cubicBezTo>
                        <a:pt x="3802" y="10355"/>
                        <a:pt x="3839" y="10348"/>
                        <a:pt x="3875" y="10335"/>
                      </a:cubicBezTo>
                      <a:lnTo>
                        <a:pt x="6018" y="9704"/>
                      </a:lnTo>
                      <a:cubicBezTo>
                        <a:pt x="6049" y="9704"/>
                        <a:pt x="6144" y="9673"/>
                        <a:pt x="6175" y="9641"/>
                      </a:cubicBezTo>
                      <a:lnTo>
                        <a:pt x="8286" y="7499"/>
                      </a:lnTo>
                      <a:lnTo>
                        <a:pt x="8286" y="10681"/>
                      </a:lnTo>
                      <a:cubicBezTo>
                        <a:pt x="8255" y="10839"/>
                        <a:pt x="8097" y="10996"/>
                        <a:pt x="7908" y="10996"/>
                      </a:cubicBezTo>
                      <a:lnTo>
                        <a:pt x="1040" y="10996"/>
                      </a:lnTo>
                      <a:cubicBezTo>
                        <a:pt x="851" y="10996"/>
                        <a:pt x="693" y="10839"/>
                        <a:pt x="693" y="10650"/>
                      </a:cubicBezTo>
                      <a:lnTo>
                        <a:pt x="693" y="2742"/>
                      </a:lnTo>
                      <a:lnTo>
                        <a:pt x="2395" y="2742"/>
                      </a:lnTo>
                      <a:cubicBezTo>
                        <a:pt x="2584" y="2742"/>
                        <a:pt x="2741" y="2584"/>
                        <a:pt x="2741" y="2395"/>
                      </a:cubicBezTo>
                      <a:lnTo>
                        <a:pt x="2741" y="694"/>
                      </a:lnTo>
                      <a:close/>
                      <a:moveTo>
                        <a:pt x="2363" y="1"/>
                      </a:moveTo>
                      <a:cubicBezTo>
                        <a:pt x="2237" y="1"/>
                        <a:pt x="2143" y="64"/>
                        <a:pt x="2111" y="127"/>
                      </a:cubicBezTo>
                      <a:lnTo>
                        <a:pt x="158" y="2112"/>
                      </a:lnTo>
                      <a:cubicBezTo>
                        <a:pt x="63" y="2175"/>
                        <a:pt x="0" y="2269"/>
                        <a:pt x="0" y="2364"/>
                      </a:cubicBezTo>
                      <a:lnTo>
                        <a:pt x="0" y="10650"/>
                      </a:lnTo>
                      <a:cubicBezTo>
                        <a:pt x="0" y="11217"/>
                        <a:pt x="473" y="11658"/>
                        <a:pt x="1008" y="11658"/>
                      </a:cubicBezTo>
                      <a:lnTo>
                        <a:pt x="7908" y="11658"/>
                      </a:lnTo>
                      <a:cubicBezTo>
                        <a:pt x="8444" y="11658"/>
                        <a:pt x="8916" y="11217"/>
                        <a:pt x="8916" y="10650"/>
                      </a:cubicBezTo>
                      <a:lnTo>
                        <a:pt x="8916" y="6774"/>
                      </a:lnTo>
                      <a:lnTo>
                        <a:pt x="11279" y="4412"/>
                      </a:lnTo>
                      <a:cubicBezTo>
                        <a:pt x="11815" y="3876"/>
                        <a:pt x="11815" y="3025"/>
                        <a:pt x="11279" y="2490"/>
                      </a:cubicBezTo>
                      <a:cubicBezTo>
                        <a:pt x="11011" y="2222"/>
                        <a:pt x="10657" y="2088"/>
                        <a:pt x="10306" y="2088"/>
                      </a:cubicBezTo>
                      <a:cubicBezTo>
                        <a:pt x="9956" y="2088"/>
                        <a:pt x="9609" y="2222"/>
                        <a:pt x="9357" y="2490"/>
                      </a:cubicBezTo>
                      <a:lnTo>
                        <a:pt x="8916" y="2931"/>
                      </a:lnTo>
                      <a:lnTo>
                        <a:pt x="8916" y="1041"/>
                      </a:ln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Google Shape;12430;p89">
                <a:extLst>
                  <a:ext uri="{FF2B5EF4-FFF2-40B4-BE49-F238E27FC236}">
                    <a16:creationId xmlns:a16="http://schemas.microsoft.com/office/drawing/2014/main" id="{DC6C9C9B-7D7B-2532-089F-DB4A7C2E78C7}"/>
                  </a:ext>
                </a:extLst>
              </p:cNvPr>
              <p:cNvSpPr/>
              <p:nvPr/>
            </p:nvSpPr>
            <p:spPr>
              <a:xfrm>
                <a:off x="4525976" y="2662556"/>
                <a:ext cx="641288" cy="63958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27" extrusionOk="0">
                    <a:moveTo>
                      <a:pt x="6806" y="2017"/>
                    </a:moveTo>
                    <a:lnTo>
                      <a:pt x="6806" y="2773"/>
                    </a:lnTo>
                    <a:lnTo>
                      <a:pt x="4758" y="2773"/>
                    </a:lnTo>
                    <a:lnTo>
                      <a:pt x="4758" y="2017"/>
                    </a:lnTo>
                    <a:close/>
                    <a:moveTo>
                      <a:pt x="7152" y="694"/>
                    </a:moveTo>
                    <a:cubicBezTo>
                      <a:pt x="7688" y="694"/>
                      <a:pt x="8192" y="1167"/>
                      <a:pt x="8192" y="1702"/>
                    </a:cubicBezTo>
                    <a:lnTo>
                      <a:pt x="8192" y="2773"/>
                    </a:lnTo>
                    <a:lnTo>
                      <a:pt x="7499" y="2773"/>
                    </a:lnTo>
                    <a:lnTo>
                      <a:pt x="7499" y="1702"/>
                    </a:lnTo>
                    <a:cubicBezTo>
                      <a:pt x="7499" y="1513"/>
                      <a:pt x="7341" y="1356"/>
                      <a:pt x="7152" y="1356"/>
                    </a:cubicBezTo>
                    <a:lnTo>
                      <a:pt x="4411" y="1356"/>
                    </a:lnTo>
                    <a:cubicBezTo>
                      <a:pt x="4191" y="1356"/>
                      <a:pt x="4033" y="1513"/>
                      <a:pt x="4033" y="1702"/>
                    </a:cubicBezTo>
                    <a:lnTo>
                      <a:pt x="4033" y="2773"/>
                    </a:lnTo>
                    <a:lnTo>
                      <a:pt x="3371" y="2773"/>
                    </a:lnTo>
                    <a:lnTo>
                      <a:pt x="3371" y="1702"/>
                    </a:lnTo>
                    <a:cubicBezTo>
                      <a:pt x="3371" y="1167"/>
                      <a:pt x="3844" y="694"/>
                      <a:pt x="4411" y="694"/>
                    </a:cubicBezTo>
                    <a:close/>
                    <a:moveTo>
                      <a:pt x="10618" y="3498"/>
                    </a:moveTo>
                    <a:cubicBezTo>
                      <a:pt x="10807" y="3498"/>
                      <a:pt x="10964" y="3656"/>
                      <a:pt x="10964" y="3845"/>
                    </a:cubicBezTo>
                    <a:lnTo>
                      <a:pt x="10964" y="5010"/>
                    </a:lnTo>
                    <a:cubicBezTo>
                      <a:pt x="9546" y="6239"/>
                      <a:pt x="7688" y="6901"/>
                      <a:pt x="5766" y="6901"/>
                    </a:cubicBezTo>
                    <a:cubicBezTo>
                      <a:pt x="3876" y="6901"/>
                      <a:pt x="2080" y="6239"/>
                      <a:pt x="662" y="5010"/>
                    </a:cubicBezTo>
                    <a:lnTo>
                      <a:pt x="662" y="3971"/>
                    </a:lnTo>
                    <a:cubicBezTo>
                      <a:pt x="662" y="3687"/>
                      <a:pt x="851" y="3498"/>
                      <a:pt x="1135" y="3498"/>
                    </a:cubicBezTo>
                    <a:close/>
                    <a:moveTo>
                      <a:pt x="6806" y="7531"/>
                    </a:moveTo>
                    <a:lnTo>
                      <a:pt x="6806" y="7940"/>
                    </a:lnTo>
                    <a:cubicBezTo>
                      <a:pt x="6806" y="8129"/>
                      <a:pt x="6648" y="8287"/>
                      <a:pt x="6459" y="8287"/>
                    </a:cubicBezTo>
                    <a:lnTo>
                      <a:pt x="5073" y="8287"/>
                    </a:lnTo>
                    <a:cubicBezTo>
                      <a:pt x="4884" y="8287"/>
                      <a:pt x="4726" y="8129"/>
                      <a:pt x="4726" y="7940"/>
                    </a:cubicBezTo>
                    <a:lnTo>
                      <a:pt x="4726" y="7531"/>
                    </a:lnTo>
                    <a:lnTo>
                      <a:pt x="4758" y="7531"/>
                    </a:lnTo>
                    <a:cubicBezTo>
                      <a:pt x="5104" y="7594"/>
                      <a:pt x="5419" y="7625"/>
                      <a:pt x="5766" y="7625"/>
                    </a:cubicBezTo>
                    <a:cubicBezTo>
                      <a:pt x="6112" y="7625"/>
                      <a:pt x="6427" y="7594"/>
                      <a:pt x="6806" y="7531"/>
                    </a:cubicBezTo>
                    <a:close/>
                    <a:moveTo>
                      <a:pt x="10964" y="5892"/>
                    </a:moveTo>
                    <a:lnTo>
                      <a:pt x="10964" y="9988"/>
                    </a:lnTo>
                    <a:cubicBezTo>
                      <a:pt x="10964" y="10524"/>
                      <a:pt x="10492" y="10996"/>
                      <a:pt x="9956" y="10996"/>
                    </a:cubicBezTo>
                    <a:lnTo>
                      <a:pt x="1670" y="10996"/>
                    </a:lnTo>
                    <a:cubicBezTo>
                      <a:pt x="1135" y="10996"/>
                      <a:pt x="662" y="10524"/>
                      <a:pt x="662" y="9988"/>
                    </a:cubicBezTo>
                    <a:lnTo>
                      <a:pt x="662" y="5892"/>
                    </a:lnTo>
                    <a:cubicBezTo>
                      <a:pt x="1670" y="6649"/>
                      <a:pt x="2804" y="7184"/>
                      <a:pt x="4065" y="7436"/>
                    </a:cubicBezTo>
                    <a:lnTo>
                      <a:pt x="4065" y="7940"/>
                    </a:lnTo>
                    <a:cubicBezTo>
                      <a:pt x="4065" y="8476"/>
                      <a:pt x="4537" y="8948"/>
                      <a:pt x="5104" y="8948"/>
                    </a:cubicBezTo>
                    <a:lnTo>
                      <a:pt x="6490" y="8948"/>
                    </a:lnTo>
                    <a:cubicBezTo>
                      <a:pt x="7026" y="8948"/>
                      <a:pt x="7499" y="8476"/>
                      <a:pt x="7499" y="7940"/>
                    </a:cubicBezTo>
                    <a:lnTo>
                      <a:pt x="7499" y="7436"/>
                    </a:lnTo>
                    <a:cubicBezTo>
                      <a:pt x="7971" y="7342"/>
                      <a:pt x="8444" y="7184"/>
                      <a:pt x="8916" y="7027"/>
                    </a:cubicBezTo>
                    <a:cubicBezTo>
                      <a:pt x="9672" y="6743"/>
                      <a:pt x="10334" y="6365"/>
                      <a:pt x="10964" y="5892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57"/>
                      <a:pt x="2710" y="1702"/>
                    </a:cubicBezTo>
                    <a:lnTo>
                      <a:pt x="2710" y="2773"/>
                    </a:lnTo>
                    <a:lnTo>
                      <a:pt x="1135" y="2773"/>
                    </a:lnTo>
                    <a:cubicBezTo>
                      <a:pt x="505" y="2773"/>
                      <a:pt x="0" y="3277"/>
                      <a:pt x="0" y="3908"/>
                    </a:cubicBezTo>
                    <a:lnTo>
                      <a:pt x="0" y="9957"/>
                    </a:lnTo>
                    <a:cubicBezTo>
                      <a:pt x="0" y="10902"/>
                      <a:pt x="725" y="11626"/>
                      <a:pt x="1670" y="11626"/>
                    </a:cubicBezTo>
                    <a:lnTo>
                      <a:pt x="9956" y="11626"/>
                    </a:lnTo>
                    <a:cubicBezTo>
                      <a:pt x="10901" y="11626"/>
                      <a:pt x="11657" y="10902"/>
                      <a:pt x="11657" y="9957"/>
                    </a:cubicBezTo>
                    <a:lnTo>
                      <a:pt x="11657" y="3813"/>
                    </a:lnTo>
                    <a:cubicBezTo>
                      <a:pt x="11626" y="3246"/>
                      <a:pt x="11153" y="2773"/>
                      <a:pt x="10618" y="2773"/>
                    </a:cubicBezTo>
                    <a:lnTo>
                      <a:pt x="8853" y="2773"/>
                    </a:lnTo>
                    <a:lnTo>
                      <a:pt x="8853" y="1702"/>
                    </a:lnTo>
                    <a:cubicBezTo>
                      <a:pt x="8853" y="757"/>
                      <a:pt x="8097" y="1"/>
                      <a:pt x="71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2" name="Google Shape;12438;p89">
                <a:extLst>
                  <a:ext uri="{FF2B5EF4-FFF2-40B4-BE49-F238E27FC236}">
                    <a16:creationId xmlns:a16="http://schemas.microsoft.com/office/drawing/2014/main" id="{E36AC697-D769-8204-961E-8414A028CA69}"/>
                  </a:ext>
                </a:extLst>
              </p:cNvPr>
              <p:cNvGrpSpPr/>
              <p:nvPr/>
            </p:nvGrpSpPr>
            <p:grpSpPr>
              <a:xfrm>
                <a:off x="8665202" y="2661183"/>
                <a:ext cx="641288" cy="642773"/>
                <a:chOff x="-3137650" y="2408950"/>
                <a:chExt cx="291450" cy="292125"/>
              </a:xfrm>
              <a:grpFill/>
            </p:grpSpPr>
            <p:sp>
              <p:nvSpPr>
                <p:cNvPr id="145" name="Google Shape;12439;p89">
                  <a:extLst>
                    <a:ext uri="{FF2B5EF4-FFF2-40B4-BE49-F238E27FC236}">
                      <a16:creationId xmlns:a16="http://schemas.microsoft.com/office/drawing/2014/main" id="{4F6E6482-E3C6-5E60-4F9E-A9F533246647}"/>
                    </a:ext>
                  </a:extLst>
                </p:cNvPr>
                <p:cNvSpPr/>
                <p:nvPr/>
              </p:nvSpPr>
              <p:spPr>
                <a:xfrm>
                  <a:off x="-3137650" y="2408950"/>
                  <a:ext cx="291450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5" extrusionOk="0">
                      <a:moveTo>
                        <a:pt x="10618" y="662"/>
                      </a:moveTo>
                      <a:cubicBezTo>
                        <a:pt x="10807" y="662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62"/>
                        <a:pt x="1009" y="662"/>
                      </a:cubicBezTo>
                      <a:close/>
                      <a:moveTo>
                        <a:pt x="10964" y="3403"/>
                      </a:moveTo>
                      <a:lnTo>
                        <a:pt x="10964" y="8601"/>
                      </a:lnTo>
                      <a:cubicBezTo>
                        <a:pt x="10964" y="8790"/>
                        <a:pt x="10838" y="8947"/>
                        <a:pt x="10618" y="8947"/>
                      </a:cubicBezTo>
                      <a:lnTo>
                        <a:pt x="10145" y="8947"/>
                      </a:lnTo>
                      <a:cubicBezTo>
                        <a:pt x="10208" y="8727"/>
                        <a:pt x="10240" y="8443"/>
                        <a:pt x="10240" y="8160"/>
                      </a:cubicBezTo>
                      <a:lnTo>
                        <a:pt x="10240" y="5860"/>
                      </a:lnTo>
                      <a:cubicBezTo>
                        <a:pt x="10240" y="5673"/>
                        <a:pt x="10058" y="5531"/>
                        <a:pt x="9868" y="5531"/>
                      </a:cubicBezTo>
                      <a:cubicBezTo>
                        <a:pt x="9835" y="5531"/>
                        <a:pt x="9801" y="5535"/>
                        <a:pt x="9767" y="5545"/>
                      </a:cubicBezTo>
                      <a:cubicBezTo>
                        <a:pt x="9545" y="5641"/>
                        <a:pt x="9341" y="5691"/>
                        <a:pt x="9142" y="5691"/>
                      </a:cubicBezTo>
                      <a:cubicBezTo>
                        <a:pt x="8693" y="5691"/>
                        <a:pt x="8275" y="5439"/>
                        <a:pt x="7751" y="4915"/>
                      </a:cubicBezTo>
                      <a:cubicBezTo>
                        <a:pt x="7688" y="4868"/>
                        <a:pt x="7601" y="4844"/>
                        <a:pt x="7515" y="4844"/>
                      </a:cubicBezTo>
                      <a:cubicBezTo>
                        <a:pt x="7428" y="4844"/>
                        <a:pt x="7341" y="4868"/>
                        <a:pt x="7278" y="4915"/>
                      </a:cubicBezTo>
                      <a:cubicBezTo>
                        <a:pt x="6753" y="5440"/>
                        <a:pt x="6334" y="5677"/>
                        <a:pt x="5884" y="5677"/>
                      </a:cubicBezTo>
                      <a:cubicBezTo>
                        <a:pt x="5686" y="5677"/>
                        <a:pt x="5483" y="5631"/>
                        <a:pt x="5262" y="5545"/>
                      </a:cubicBezTo>
                      <a:cubicBezTo>
                        <a:pt x="5229" y="5535"/>
                        <a:pt x="5195" y="5531"/>
                        <a:pt x="5161" y="5531"/>
                      </a:cubicBezTo>
                      <a:cubicBezTo>
                        <a:pt x="4971" y="5531"/>
                        <a:pt x="4789" y="5673"/>
                        <a:pt x="4789" y="5860"/>
                      </a:cubicBezTo>
                      <a:lnTo>
                        <a:pt x="4789" y="8160"/>
                      </a:lnTo>
                      <a:cubicBezTo>
                        <a:pt x="4789" y="8443"/>
                        <a:pt x="4821" y="8664"/>
                        <a:pt x="4884" y="8947"/>
                      </a:cubicBezTo>
                      <a:lnTo>
                        <a:pt x="1009" y="8947"/>
                      </a:lnTo>
                      <a:cubicBezTo>
                        <a:pt x="820" y="8947"/>
                        <a:pt x="662" y="8790"/>
                        <a:pt x="662" y="8601"/>
                      </a:cubicBezTo>
                      <a:lnTo>
                        <a:pt x="662" y="3403"/>
                      </a:lnTo>
                      <a:close/>
                      <a:moveTo>
                        <a:pt x="7152" y="5923"/>
                      </a:moveTo>
                      <a:lnTo>
                        <a:pt x="7152" y="10838"/>
                      </a:lnTo>
                      <a:cubicBezTo>
                        <a:pt x="6144" y="10365"/>
                        <a:pt x="5451" y="9357"/>
                        <a:pt x="5451" y="8160"/>
                      </a:cubicBezTo>
                      <a:lnTo>
                        <a:pt x="5451" y="6301"/>
                      </a:lnTo>
                      <a:cubicBezTo>
                        <a:pt x="5604" y="6330"/>
                        <a:pt x="5750" y="6344"/>
                        <a:pt x="5891" y="6344"/>
                      </a:cubicBezTo>
                      <a:cubicBezTo>
                        <a:pt x="6359" y="6344"/>
                        <a:pt x="6765" y="6189"/>
                        <a:pt x="7152" y="5923"/>
                      </a:cubicBezTo>
                      <a:close/>
                      <a:moveTo>
                        <a:pt x="7877" y="5923"/>
                      </a:moveTo>
                      <a:cubicBezTo>
                        <a:pt x="8242" y="6166"/>
                        <a:pt x="8644" y="6353"/>
                        <a:pt x="9128" y="6353"/>
                      </a:cubicBezTo>
                      <a:cubicBezTo>
                        <a:pt x="9271" y="6353"/>
                        <a:pt x="9420" y="6337"/>
                        <a:pt x="9578" y="6301"/>
                      </a:cubicBezTo>
                      <a:lnTo>
                        <a:pt x="9578" y="8160"/>
                      </a:lnTo>
                      <a:cubicBezTo>
                        <a:pt x="9547" y="9357"/>
                        <a:pt x="8885" y="10365"/>
                        <a:pt x="7877" y="10838"/>
                      </a:cubicBezTo>
                      <a:lnTo>
                        <a:pt x="7877" y="592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8601"/>
                      </a:lnTo>
                      <a:cubicBezTo>
                        <a:pt x="1" y="9136"/>
                        <a:pt x="473" y="9609"/>
                        <a:pt x="1009" y="9609"/>
                      </a:cubicBezTo>
                      <a:lnTo>
                        <a:pt x="5073" y="9609"/>
                      </a:lnTo>
                      <a:cubicBezTo>
                        <a:pt x="5199" y="9893"/>
                        <a:pt x="5357" y="10145"/>
                        <a:pt x="5514" y="10365"/>
                      </a:cubicBezTo>
                      <a:cubicBezTo>
                        <a:pt x="5987" y="10995"/>
                        <a:pt x="6617" y="11436"/>
                        <a:pt x="7404" y="11657"/>
                      </a:cubicBezTo>
                      <a:cubicBezTo>
                        <a:pt x="7446" y="11657"/>
                        <a:pt x="7488" y="11685"/>
                        <a:pt x="7530" y="11685"/>
                      </a:cubicBezTo>
                      <a:cubicBezTo>
                        <a:pt x="7551" y="11685"/>
                        <a:pt x="7572" y="11678"/>
                        <a:pt x="7593" y="11657"/>
                      </a:cubicBezTo>
                      <a:cubicBezTo>
                        <a:pt x="8350" y="11436"/>
                        <a:pt x="9011" y="10995"/>
                        <a:pt x="9484" y="10365"/>
                      </a:cubicBezTo>
                      <a:cubicBezTo>
                        <a:pt x="9641" y="10145"/>
                        <a:pt x="9799" y="9893"/>
                        <a:pt x="9925" y="9609"/>
                      </a:cubicBezTo>
                      <a:lnTo>
                        <a:pt x="10618" y="9609"/>
                      </a:lnTo>
                      <a:cubicBezTo>
                        <a:pt x="11185" y="9609"/>
                        <a:pt x="11658" y="9136"/>
                        <a:pt x="11658" y="8601"/>
                      </a:cubicBezTo>
                      <a:lnTo>
                        <a:pt x="11658" y="1040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Google Shape;12440;p89">
                  <a:extLst>
                    <a:ext uri="{FF2B5EF4-FFF2-40B4-BE49-F238E27FC236}">
                      <a16:creationId xmlns:a16="http://schemas.microsoft.com/office/drawing/2014/main" id="{12D55598-EB52-842E-8F86-1623251A6ADA}"/>
                    </a:ext>
                  </a:extLst>
                </p:cNvPr>
                <p:cNvSpPr/>
                <p:nvPr/>
              </p:nvSpPr>
              <p:spPr>
                <a:xfrm>
                  <a:off x="-3104575" y="2442800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8" y="694"/>
                      </a:cubicBezTo>
                      <a:cubicBezTo>
                        <a:pt x="568" y="694"/>
                        <a:pt x="726" y="536"/>
                        <a:pt x="726" y="347"/>
                      </a:cubicBezTo>
                      <a:cubicBezTo>
                        <a:pt x="726" y="158"/>
                        <a:pt x="568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Google Shape;12441;p89">
                  <a:extLst>
                    <a:ext uri="{FF2B5EF4-FFF2-40B4-BE49-F238E27FC236}">
                      <a16:creationId xmlns:a16="http://schemas.microsoft.com/office/drawing/2014/main" id="{BB7A3B16-2D9D-AE6C-75F4-37F61CDE4323}"/>
                    </a:ext>
                  </a:extLst>
                </p:cNvPr>
                <p:cNvSpPr/>
                <p:nvPr/>
              </p:nvSpPr>
              <p:spPr>
                <a:xfrm>
                  <a:off x="-306990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Google Shape;12442;p89">
                  <a:extLst>
                    <a:ext uri="{FF2B5EF4-FFF2-40B4-BE49-F238E27FC236}">
                      <a16:creationId xmlns:a16="http://schemas.microsoft.com/office/drawing/2014/main" id="{FFD84884-DB56-4E20-7ADD-39D6C4A085DB}"/>
                    </a:ext>
                  </a:extLst>
                </p:cNvPr>
                <p:cNvSpPr/>
                <p:nvPr/>
              </p:nvSpPr>
              <p:spPr>
                <a:xfrm>
                  <a:off x="-303525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Google Shape;12443;p89">
                  <a:extLst>
                    <a:ext uri="{FF2B5EF4-FFF2-40B4-BE49-F238E27FC236}">
                      <a16:creationId xmlns:a16="http://schemas.microsoft.com/office/drawing/2014/main" id="{89D309A3-4E20-D099-8E02-E1BD6BF010BA}"/>
                    </a:ext>
                  </a:extLst>
                </p:cNvPr>
                <p:cNvSpPr/>
                <p:nvPr/>
              </p:nvSpPr>
              <p:spPr>
                <a:xfrm>
                  <a:off x="-3002175" y="2442800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90" y="694"/>
                        <a:pt x="347" y="694"/>
                      </a:cubicBezTo>
                      <a:lnTo>
                        <a:pt x="4443" y="694"/>
                      </a:lnTo>
                      <a:cubicBezTo>
                        <a:pt x="4663" y="694"/>
                        <a:pt x="4821" y="536"/>
                        <a:pt x="4821" y="347"/>
                      </a:cubicBezTo>
                      <a:cubicBezTo>
                        <a:pt x="4821" y="158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" name="Google Shape;12455;p89">
                <a:extLst>
                  <a:ext uri="{FF2B5EF4-FFF2-40B4-BE49-F238E27FC236}">
                    <a16:creationId xmlns:a16="http://schemas.microsoft.com/office/drawing/2014/main" id="{4D0801CD-2E1E-414A-48EE-F697FDFE8A51}"/>
                  </a:ext>
                </a:extLst>
              </p:cNvPr>
              <p:cNvSpPr/>
              <p:nvPr/>
            </p:nvSpPr>
            <p:spPr>
              <a:xfrm>
                <a:off x="1223364" y="2660190"/>
                <a:ext cx="648218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13" extrusionOk="0">
                    <a:moveTo>
                      <a:pt x="5136" y="4128"/>
                    </a:moveTo>
                    <a:cubicBezTo>
                      <a:pt x="5671" y="4128"/>
                      <a:pt x="6112" y="4569"/>
                      <a:pt x="6144" y="5136"/>
                    </a:cubicBezTo>
                    <a:lnTo>
                      <a:pt x="5230" y="4853"/>
                    </a:lnTo>
                    <a:cubicBezTo>
                      <a:pt x="5198" y="4839"/>
                      <a:pt x="5165" y="4832"/>
                      <a:pt x="5131" y="4832"/>
                    </a:cubicBezTo>
                    <a:cubicBezTo>
                      <a:pt x="4934" y="4832"/>
                      <a:pt x="4735" y="5052"/>
                      <a:pt x="4789" y="5294"/>
                    </a:cubicBezTo>
                    <a:lnTo>
                      <a:pt x="5073" y="6239"/>
                    </a:lnTo>
                    <a:cubicBezTo>
                      <a:pt x="4537" y="6176"/>
                      <a:pt x="4096" y="5703"/>
                      <a:pt x="4096" y="5168"/>
                    </a:cubicBezTo>
                    <a:cubicBezTo>
                      <a:pt x="4096" y="4601"/>
                      <a:pt x="4569" y="4128"/>
                      <a:pt x="5136" y="4128"/>
                    </a:cubicBezTo>
                    <a:close/>
                    <a:moveTo>
                      <a:pt x="5199" y="2364"/>
                    </a:moveTo>
                    <a:cubicBezTo>
                      <a:pt x="6680" y="2364"/>
                      <a:pt x="7940" y="3592"/>
                      <a:pt x="7940" y="5136"/>
                    </a:cubicBezTo>
                    <a:cubicBezTo>
                      <a:pt x="7940" y="5294"/>
                      <a:pt x="7940" y="5388"/>
                      <a:pt x="7908" y="5546"/>
                    </a:cubicBezTo>
                    <a:lnTo>
                      <a:pt x="6932" y="5294"/>
                    </a:lnTo>
                    <a:lnTo>
                      <a:pt x="6932" y="5136"/>
                    </a:lnTo>
                    <a:cubicBezTo>
                      <a:pt x="6806" y="4223"/>
                      <a:pt x="6049" y="3466"/>
                      <a:pt x="5104" y="3466"/>
                    </a:cubicBezTo>
                    <a:cubicBezTo>
                      <a:pt x="4159" y="3466"/>
                      <a:pt x="3435" y="4223"/>
                      <a:pt x="3435" y="5168"/>
                    </a:cubicBezTo>
                    <a:cubicBezTo>
                      <a:pt x="3435" y="5609"/>
                      <a:pt x="3624" y="6081"/>
                      <a:pt x="3939" y="6396"/>
                    </a:cubicBezTo>
                    <a:cubicBezTo>
                      <a:pt x="4254" y="6743"/>
                      <a:pt x="4695" y="6900"/>
                      <a:pt x="5167" y="6900"/>
                    </a:cubicBezTo>
                    <a:lnTo>
                      <a:pt x="5325" y="6900"/>
                    </a:lnTo>
                    <a:lnTo>
                      <a:pt x="5577" y="7877"/>
                    </a:lnTo>
                    <a:cubicBezTo>
                      <a:pt x="5482" y="7909"/>
                      <a:pt x="5325" y="7909"/>
                      <a:pt x="5199" y="7909"/>
                    </a:cubicBezTo>
                    <a:cubicBezTo>
                      <a:pt x="3687" y="7909"/>
                      <a:pt x="2426" y="6648"/>
                      <a:pt x="2426" y="5136"/>
                    </a:cubicBezTo>
                    <a:cubicBezTo>
                      <a:pt x="2426" y="3624"/>
                      <a:pt x="3655" y="2364"/>
                      <a:pt x="5199" y="2364"/>
                    </a:cubicBezTo>
                    <a:close/>
                    <a:moveTo>
                      <a:pt x="5167" y="726"/>
                    </a:moveTo>
                    <a:cubicBezTo>
                      <a:pt x="7940" y="726"/>
                      <a:pt x="10051" y="3277"/>
                      <a:pt x="9515" y="6018"/>
                    </a:cubicBezTo>
                    <a:lnTo>
                      <a:pt x="8507" y="5766"/>
                    </a:lnTo>
                    <a:cubicBezTo>
                      <a:pt x="8538" y="5546"/>
                      <a:pt x="8538" y="5357"/>
                      <a:pt x="8538" y="5136"/>
                    </a:cubicBezTo>
                    <a:cubicBezTo>
                      <a:pt x="8538" y="3246"/>
                      <a:pt x="7026" y="1702"/>
                      <a:pt x="5104" y="1702"/>
                    </a:cubicBezTo>
                    <a:cubicBezTo>
                      <a:pt x="3214" y="1702"/>
                      <a:pt x="1702" y="3246"/>
                      <a:pt x="1702" y="5136"/>
                    </a:cubicBezTo>
                    <a:cubicBezTo>
                      <a:pt x="1702" y="7027"/>
                      <a:pt x="3214" y="8602"/>
                      <a:pt x="5104" y="8602"/>
                    </a:cubicBezTo>
                    <a:cubicBezTo>
                      <a:pt x="5325" y="8602"/>
                      <a:pt x="5514" y="8602"/>
                      <a:pt x="5703" y="8539"/>
                    </a:cubicBezTo>
                    <a:lnTo>
                      <a:pt x="5986" y="9578"/>
                    </a:lnTo>
                    <a:cubicBezTo>
                      <a:pt x="5695" y="9636"/>
                      <a:pt x="5405" y="9664"/>
                      <a:pt x="5119" y="9664"/>
                    </a:cubicBezTo>
                    <a:cubicBezTo>
                      <a:pt x="2751" y="9664"/>
                      <a:pt x="694" y="7758"/>
                      <a:pt x="694" y="5199"/>
                    </a:cubicBezTo>
                    <a:cubicBezTo>
                      <a:pt x="694" y="2679"/>
                      <a:pt x="2773" y="726"/>
                      <a:pt x="5167" y="726"/>
                    </a:cubicBezTo>
                    <a:close/>
                    <a:moveTo>
                      <a:pt x="5671" y="5672"/>
                    </a:moveTo>
                    <a:lnTo>
                      <a:pt x="5671" y="5672"/>
                    </a:lnTo>
                    <a:cubicBezTo>
                      <a:pt x="10240" y="6964"/>
                      <a:pt x="9578" y="6774"/>
                      <a:pt x="9704" y="6806"/>
                    </a:cubicBezTo>
                    <a:lnTo>
                      <a:pt x="8853" y="7373"/>
                    </a:lnTo>
                    <a:cubicBezTo>
                      <a:pt x="8664" y="7499"/>
                      <a:pt x="8664" y="7751"/>
                      <a:pt x="8822" y="7877"/>
                    </a:cubicBezTo>
                    <a:lnTo>
                      <a:pt x="10964" y="9956"/>
                    </a:lnTo>
                    <a:cubicBezTo>
                      <a:pt x="11027" y="10114"/>
                      <a:pt x="11027" y="10335"/>
                      <a:pt x="10901" y="10492"/>
                    </a:cubicBezTo>
                    <a:lnTo>
                      <a:pt x="10429" y="10965"/>
                    </a:lnTo>
                    <a:cubicBezTo>
                      <a:pt x="10366" y="11012"/>
                      <a:pt x="10279" y="11035"/>
                      <a:pt x="10192" y="11035"/>
                    </a:cubicBezTo>
                    <a:cubicBezTo>
                      <a:pt x="10106" y="11035"/>
                      <a:pt x="10019" y="11012"/>
                      <a:pt x="9956" y="10965"/>
                    </a:cubicBezTo>
                    <a:lnTo>
                      <a:pt x="7845" y="8854"/>
                    </a:lnTo>
                    <a:cubicBezTo>
                      <a:pt x="7777" y="8786"/>
                      <a:pt x="7691" y="8753"/>
                      <a:pt x="7606" y="8753"/>
                    </a:cubicBezTo>
                    <a:cubicBezTo>
                      <a:pt x="7493" y="8753"/>
                      <a:pt x="7381" y="8809"/>
                      <a:pt x="7310" y="8917"/>
                    </a:cubicBezTo>
                    <a:cubicBezTo>
                      <a:pt x="7247" y="8980"/>
                      <a:pt x="6806" y="9641"/>
                      <a:pt x="6774" y="9736"/>
                    </a:cubicBezTo>
                    <a:cubicBezTo>
                      <a:pt x="6680" y="9484"/>
                      <a:pt x="5703" y="5861"/>
                      <a:pt x="5671" y="5672"/>
                    </a:cubicBezTo>
                    <a:close/>
                    <a:moveTo>
                      <a:pt x="5104" y="1"/>
                    </a:moveTo>
                    <a:cubicBezTo>
                      <a:pt x="2363" y="1"/>
                      <a:pt x="0" y="2238"/>
                      <a:pt x="0" y="5168"/>
                    </a:cubicBezTo>
                    <a:cubicBezTo>
                      <a:pt x="0" y="8066"/>
                      <a:pt x="2332" y="10303"/>
                      <a:pt x="5104" y="10303"/>
                    </a:cubicBezTo>
                    <a:cubicBezTo>
                      <a:pt x="5482" y="10303"/>
                      <a:pt x="5797" y="10272"/>
                      <a:pt x="6144" y="10208"/>
                    </a:cubicBezTo>
                    <a:lnTo>
                      <a:pt x="6270" y="10587"/>
                    </a:lnTo>
                    <a:cubicBezTo>
                      <a:pt x="6307" y="10755"/>
                      <a:pt x="6444" y="10845"/>
                      <a:pt x="6596" y="10845"/>
                    </a:cubicBezTo>
                    <a:cubicBezTo>
                      <a:pt x="6700" y="10845"/>
                      <a:pt x="6810" y="10802"/>
                      <a:pt x="6900" y="10713"/>
                    </a:cubicBezTo>
                    <a:lnTo>
                      <a:pt x="7625" y="9610"/>
                    </a:lnTo>
                    <a:lnTo>
                      <a:pt x="9483" y="11406"/>
                    </a:lnTo>
                    <a:cubicBezTo>
                      <a:pt x="9688" y="11610"/>
                      <a:pt x="9956" y="11713"/>
                      <a:pt x="10220" y="11713"/>
                    </a:cubicBezTo>
                    <a:cubicBezTo>
                      <a:pt x="10484" y="11713"/>
                      <a:pt x="10744" y="11610"/>
                      <a:pt x="10933" y="11406"/>
                    </a:cubicBezTo>
                    <a:lnTo>
                      <a:pt x="11405" y="10933"/>
                    </a:lnTo>
                    <a:cubicBezTo>
                      <a:pt x="11783" y="10555"/>
                      <a:pt x="11783" y="9893"/>
                      <a:pt x="11374" y="9484"/>
                    </a:cubicBezTo>
                    <a:lnTo>
                      <a:pt x="9515" y="7720"/>
                    </a:lnTo>
                    <a:lnTo>
                      <a:pt x="10618" y="6964"/>
                    </a:lnTo>
                    <a:cubicBezTo>
                      <a:pt x="10870" y="6806"/>
                      <a:pt x="10838" y="6428"/>
                      <a:pt x="10555" y="6333"/>
                    </a:cubicBezTo>
                    <a:lnTo>
                      <a:pt x="10145" y="6239"/>
                    </a:lnTo>
                    <a:cubicBezTo>
                      <a:pt x="10303" y="5483"/>
                      <a:pt x="10271" y="4695"/>
                      <a:pt x="10082" y="3908"/>
                    </a:cubicBezTo>
                    <a:cubicBezTo>
                      <a:pt x="9483" y="1576"/>
                      <a:pt x="7436" y="1"/>
                      <a:pt x="5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4" name="Google Shape;12464;p89">
                <a:extLst>
                  <a:ext uri="{FF2B5EF4-FFF2-40B4-BE49-F238E27FC236}">
                    <a16:creationId xmlns:a16="http://schemas.microsoft.com/office/drawing/2014/main" id="{B223620D-6DF7-9549-A801-E65DE65BF484}"/>
                  </a:ext>
                </a:extLst>
              </p:cNvPr>
              <p:cNvGrpSpPr/>
              <p:nvPr/>
            </p:nvGrpSpPr>
            <p:grpSpPr>
              <a:xfrm>
                <a:off x="5348293" y="2659314"/>
                <a:ext cx="648218" cy="646514"/>
                <a:chOff x="-4570325" y="2405775"/>
                <a:chExt cx="294600" cy="293825"/>
              </a:xfrm>
              <a:grpFill/>
            </p:grpSpPr>
            <p:sp>
              <p:nvSpPr>
                <p:cNvPr id="143" name="Google Shape;12465;p89">
                  <a:extLst>
                    <a:ext uri="{FF2B5EF4-FFF2-40B4-BE49-F238E27FC236}">
                      <a16:creationId xmlns:a16="http://schemas.microsoft.com/office/drawing/2014/main" id="{4539983F-73FC-EA08-D786-CB44CE642DAA}"/>
                    </a:ext>
                  </a:extLst>
                </p:cNvPr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Google Shape;12466;p89">
                  <a:extLst>
                    <a:ext uri="{FF2B5EF4-FFF2-40B4-BE49-F238E27FC236}">
                      <a16:creationId xmlns:a16="http://schemas.microsoft.com/office/drawing/2014/main" id="{72122412-074E-F568-E3D7-E8789F36C766}"/>
                    </a:ext>
                  </a:extLst>
                </p:cNvPr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" name="Google Shape;12477;p89">
                <a:extLst>
                  <a:ext uri="{FF2B5EF4-FFF2-40B4-BE49-F238E27FC236}">
                    <a16:creationId xmlns:a16="http://schemas.microsoft.com/office/drawing/2014/main" id="{E10AA832-D69F-C6A3-1C58-65B56D524691}"/>
                  </a:ext>
                </a:extLst>
              </p:cNvPr>
              <p:cNvGrpSpPr/>
              <p:nvPr/>
            </p:nvGrpSpPr>
            <p:grpSpPr>
              <a:xfrm>
                <a:off x="9506180" y="2661954"/>
                <a:ext cx="642992" cy="641232"/>
                <a:chOff x="-2571737" y="2403625"/>
                <a:chExt cx="292225" cy="291425"/>
              </a:xfrm>
              <a:grpFill/>
            </p:grpSpPr>
            <p:sp>
              <p:nvSpPr>
                <p:cNvPr id="136" name="Google Shape;12478;p89">
                  <a:extLst>
                    <a:ext uri="{FF2B5EF4-FFF2-40B4-BE49-F238E27FC236}">
                      <a16:creationId xmlns:a16="http://schemas.microsoft.com/office/drawing/2014/main" id="{6A510672-FA2D-9FA2-7470-EB85C078F5D0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Google Shape;12479;p89">
                  <a:extLst>
                    <a:ext uri="{FF2B5EF4-FFF2-40B4-BE49-F238E27FC236}">
                      <a16:creationId xmlns:a16="http://schemas.microsoft.com/office/drawing/2014/main" id="{E8D7592B-DEDC-11C6-E7A7-8A563374AEBB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Google Shape;12480;p89">
                  <a:extLst>
                    <a:ext uri="{FF2B5EF4-FFF2-40B4-BE49-F238E27FC236}">
                      <a16:creationId xmlns:a16="http://schemas.microsoft.com/office/drawing/2014/main" id="{DCA6AF10-E397-20C4-D5C4-B22AEECBDB80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Google Shape;12481;p89">
                  <a:extLst>
                    <a:ext uri="{FF2B5EF4-FFF2-40B4-BE49-F238E27FC236}">
                      <a16:creationId xmlns:a16="http://schemas.microsoft.com/office/drawing/2014/main" id="{2E7F0A4B-DADF-48B6-3945-D8FD31B1D514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Google Shape;12482;p89">
                  <a:extLst>
                    <a:ext uri="{FF2B5EF4-FFF2-40B4-BE49-F238E27FC236}">
                      <a16:creationId xmlns:a16="http://schemas.microsoft.com/office/drawing/2014/main" id="{B2B24E55-C52C-A1F7-4CED-C4FC34C45F01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Google Shape;12483;p89">
                  <a:extLst>
                    <a:ext uri="{FF2B5EF4-FFF2-40B4-BE49-F238E27FC236}">
                      <a16:creationId xmlns:a16="http://schemas.microsoft.com/office/drawing/2014/main" id="{245D7A26-B72D-8DB7-1F60-F4F71D2440FA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Google Shape;12484;p89">
                  <a:extLst>
                    <a:ext uri="{FF2B5EF4-FFF2-40B4-BE49-F238E27FC236}">
                      <a16:creationId xmlns:a16="http://schemas.microsoft.com/office/drawing/2014/main" id="{2A32E80B-2A8C-23AE-A58C-AE3CA49314AF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" name="Google Shape;12511;p89">
                <a:extLst>
                  <a:ext uri="{FF2B5EF4-FFF2-40B4-BE49-F238E27FC236}">
                    <a16:creationId xmlns:a16="http://schemas.microsoft.com/office/drawing/2014/main" id="{850EEA51-109E-1DD1-2093-6F70E640DCC0}"/>
                  </a:ext>
                </a:extLst>
              </p:cNvPr>
              <p:cNvGrpSpPr/>
              <p:nvPr/>
            </p:nvGrpSpPr>
            <p:grpSpPr>
              <a:xfrm>
                <a:off x="6249888" y="2659314"/>
                <a:ext cx="490509" cy="646514"/>
                <a:chOff x="-4178875" y="2405775"/>
                <a:chExt cx="222925" cy="293825"/>
              </a:xfrm>
              <a:grpFill/>
            </p:grpSpPr>
            <p:sp>
              <p:nvSpPr>
                <p:cNvPr id="133" name="Google Shape;12512;p89">
                  <a:extLst>
                    <a:ext uri="{FF2B5EF4-FFF2-40B4-BE49-F238E27FC236}">
                      <a16:creationId xmlns:a16="http://schemas.microsoft.com/office/drawing/2014/main" id="{EB447D5F-E04D-6868-7895-AE5F7DE6B13C}"/>
                    </a:ext>
                  </a:extLst>
                </p:cNvPr>
                <p:cNvSpPr/>
                <p:nvPr/>
              </p:nvSpPr>
              <p:spPr>
                <a:xfrm>
                  <a:off x="-4178875" y="2405775"/>
                  <a:ext cx="22292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1753" extrusionOk="0">
                      <a:moveTo>
                        <a:pt x="4474" y="694"/>
                      </a:moveTo>
                      <a:cubicBezTo>
                        <a:pt x="6553" y="694"/>
                        <a:pt x="8254" y="2395"/>
                        <a:pt x="8254" y="4475"/>
                      </a:cubicBezTo>
                      <a:cubicBezTo>
                        <a:pt x="8191" y="5262"/>
                        <a:pt x="7971" y="6018"/>
                        <a:pt x="7530" y="6649"/>
                      </a:cubicBezTo>
                      <a:lnTo>
                        <a:pt x="4474" y="10776"/>
                      </a:lnTo>
                      <a:lnTo>
                        <a:pt x="1418" y="6712"/>
                      </a:lnTo>
                      <a:cubicBezTo>
                        <a:pt x="945" y="6050"/>
                        <a:pt x="693" y="5294"/>
                        <a:pt x="693" y="4475"/>
                      </a:cubicBezTo>
                      <a:cubicBezTo>
                        <a:pt x="693" y="2395"/>
                        <a:pt x="2363" y="694"/>
                        <a:pt x="4474" y="694"/>
                      </a:cubicBezTo>
                      <a:close/>
                      <a:moveTo>
                        <a:pt x="4474" y="1"/>
                      </a:moveTo>
                      <a:cubicBezTo>
                        <a:pt x="2017" y="1"/>
                        <a:pt x="0" y="2017"/>
                        <a:pt x="0" y="4475"/>
                      </a:cubicBezTo>
                      <a:cubicBezTo>
                        <a:pt x="0" y="5451"/>
                        <a:pt x="315" y="6365"/>
                        <a:pt x="882" y="7153"/>
                      </a:cubicBezTo>
                      <a:lnTo>
                        <a:pt x="4190" y="11595"/>
                      </a:lnTo>
                      <a:cubicBezTo>
                        <a:pt x="4253" y="11689"/>
                        <a:pt x="4348" y="11752"/>
                        <a:pt x="4474" y="11752"/>
                      </a:cubicBezTo>
                      <a:cubicBezTo>
                        <a:pt x="4568" y="11752"/>
                        <a:pt x="4663" y="11721"/>
                        <a:pt x="4726" y="11595"/>
                      </a:cubicBezTo>
                      <a:lnTo>
                        <a:pt x="8097" y="7058"/>
                      </a:lnTo>
                      <a:cubicBezTo>
                        <a:pt x="8633" y="6333"/>
                        <a:pt x="8916" y="5420"/>
                        <a:pt x="8916" y="4506"/>
                      </a:cubicBezTo>
                      <a:cubicBezTo>
                        <a:pt x="8916" y="1986"/>
                        <a:pt x="6900" y="1"/>
                        <a:pt x="44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Google Shape;12513;p89">
                  <a:extLst>
                    <a:ext uri="{FF2B5EF4-FFF2-40B4-BE49-F238E27FC236}">
                      <a16:creationId xmlns:a16="http://schemas.microsoft.com/office/drawing/2014/main" id="{745D80B7-87D0-4A46-6869-FC19658F12B2}"/>
                    </a:ext>
                  </a:extLst>
                </p:cNvPr>
                <p:cNvSpPr/>
                <p:nvPr/>
              </p:nvSpPr>
              <p:spPr>
                <a:xfrm>
                  <a:off x="-4093025" y="24916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0" y="630"/>
                      </a:moveTo>
                      <a:cubicBezTo>
                        <a:pt x="1229" y="630"/>
                        <a:pt x="1386" y="788"/>
                        <a:pt x="1386" y="1008"/>
                      </a:cubicBezTo>
                      <a:cubicBezTo>
                        <a:pt x="1386" y="1197"/>
                        <a:pt x="1197" y="1355"/>
                        <a:pt x="1040" y="1355"/>
                      </a:cubicBezTo>
                      <a:cubicBezTo>
                        <a:pt x="819" y="1355"/>
                        <a:pt x="662" y="1197"/>
                        <a:pt x="662" y="1008"/>
                      </a:cubicBezTo>
                      <a:cubicBezTo>
                        <a:pt x="662" y="788"/>
                        <a:pt x="819" y="630"/>
                        <a:pt x="1040" y="630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575"/>
                        <a:pt x="473" y="2048"/>
                        <a:pt x="1040" y="2048"/>
                      </a:cubicBezTo>
                      <a:cubicBezTo>
                        <a:pt x="1575" y="2048"/>
                        <a:pt x="2048" y="1575"/>
                        <a:pt x="2048" y="1040"/>
                      </a:cubicBezTo>
                      <a:cubicBezTo>
                        <a:pt x="2048" y="441"/>
                        <a:pt x="1575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Google Shape;12514;p89">
                  <a:extLst>
                    <a:ext uri="{FF2B5EF4-FFF2-40B4-BE49-F238E27FC236}">
                      <a16:creationId xmlns:a16="http://schemas.microsoft.com/office/drawing/2014/main" id="{6605A0F2-B184-FC5C-2D50-CC332885EBDD}"/>
                    </a:ext>
                  </a:extLst>
                </p:cNvPr>
                <p:cNvSpPr/>
                <p:nvPr/>
              </p:nvSpPr>
              <p:spPr>
                <a:xfrm>
                  <a:off x="-4145800" y="2439650"/>
                  <a:ext cx="155975" cy="1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08" extrusionOk="0">
                      <a:moveTo>
                        <a:pt x="3403" y="694"/>
                      </a:moveTo>
                      <a:lnTo>
                        <a:pt x="3403" y="1166"/>
                      </a:lnTo>
                      <a:cubicBezTo>
                        <a:pt x="3403" y="1324"/>
                        <a:pt x="3497" y="1450"/>
                        <a:pt x="3655" y="1481"/>
                      </a:cubicBezTo>
                      <a:cubicBezTo>
                        <a:pt x="3844" y="1576"/>
                        <a:pt x="4033" y="1670"/>
                        <a:pt x="4191" y="1828"/>
                      </a:cubicBezTo>
                      <a:cubicBezTo>
                        <a:pt x="4268" y="1867"/>
                        <a:pt x="4358" y="1894"/>
                        <a:pt x="4445" y="1894"/>
                      </a:cubicBezTo>
                      <a:cubicBezTo>
                        <a:pt x="4499" y="1894"/>
                        <a:pt x="4552" y="1884"/>
                        <a:pt x="4600" y="1859"/>
                      </a:cubicBezTo>
                      <a:lnTo>
                        <a:pt x="4978" y="1607"/>
                      </a:lnTo>
                      <a:lnTo>
                        <a:pt x="5356" y="2206"/>
                      </a:lnTo>
                      <a:lnTo>
                        <a:pt x="4947" y="2458"/>
                      </a:lnTo>
                      <a:cubicBezTo>
                        <a:pt x="4821" y="2521"/>
                        <a:pt x="4789" y="2647"/>
                        <a:pt x="4789" y="2805"/>
                      </a:cubicBezTo>
                      <a:cubicBezTo>
                        <a:pt x="4821" y="3025"/>
                        <a:pt x="4821" y="3183"/>
                        <a:pt x="4789" y="3435"/>
                      </a:cubicBezTo>
                      <a:cubicBezTo>
                        <a:pt x="4758" y="3592"/>
                        <a:pt x="4821" y="3687"/>
                        <a:pt x="4947" y="3781"/>
                      </a:cubicBezTo>
                      <a:lnTo>
                        <a:pt x="5356" y="4033"/>
                      </a:lnTo>
                      <a:lnTo>
                        <a:pt x="4978" y="4600"/>
                      </a:lnTo>
                      <a:lnTo>
                        <a:pt x="4600" y="4380"/>
                      </a:lnTo>
                      <a:cubicBezTo>
                        <a:pt x="4554" y="4345"/>
                        <a:pt x="4503" y="4332"/>
                        <a:pt x="4452" y="4332"/>
                      </a:cubicBezTo>
                      <a:cubicBezTo>
                        <a:pt x="4363" y="4332"/>
                        <a:pt x="4270" y="4372"/>
                        <a:pt x="4191" y="4411"/>
                      </a:cubicBezTo>
                      <a:cubicBezTo>
                        <a:pt x="4033" y="4537"/>
                        <a:pt x="3844" y="4632"/>
                        <a:pt x="3655" y="4726"/>
                      </a:cubicBezTo>
                      <a:cubicBezTo>
                        <a:pt x="3529" y="4758"/>
                        <a:pt x="3403" y="4915"/>
                        <a:pt x="3403" y="5041"/>
                      </a:cubicBezTo>
                      <a:lnTo>
                        <a:pt x="3403" y="5514"/>
                      </a:lnTo>
                      <a:lnTo>
                        <a:pt x="2741" y="5514"/>
                      </a:lnTo>
                      <a:lnTo>
                        <a:pt x="2741" y="5041"/>
                      </a:lnTo>
                      <a:cubicBezTo>
                        <a:pt x="2741" y="4884"/>
                        <a:pt x="2678" y="4758"/>
                        <a:pt x="2521" y="4726"/>
                      </a:cubicBezTo>
                      <a:cubicBezTo>
                        <a:pt x="2300" y="4663"/>
                        <a:pt x="2111" y="4569"/>
                        <a:pt x="1954" y="4411"/>
                      </a:cubicBezTo>
                      <a:cubicBezTo>
                        <a:pt x="1874" y="4372"/>
                        <a:pt x="1782" y="4332"/>
                        <a:pt x="1701" y="4332"/>
                      </a:cubicBezTo>
                      <a:cubicBezTo>
                        <a:pt x="1654" y="4332"/>
                        <a:pt x="1610" y="4345"/>
                        <a:pt x="1576" y="4380"/>
                      </a:cubicBezTo>
                      <a:lnTo>
                        <a:pt x="1166" y="4600"/>
                      </a:lnTo>
                      <a:lnTo>
                        <a:pt x="820" y="4033"/>
                      </a:lnTo>
                      <a:lnTo>
                        <a:pt x="1198" y="3781"/>
                      </a:lnTo>
                      <a:cubicBezTo>
                        <a:pt x="1324" y="3718"/>
                        <a:pt x="1418" y="3592"/>
                        <a:pt x="1355" y="3435"/>
                      </a:cubicBezTo>
                      <a:cubicBezTo>
                        <a:pt x="1324" y="3183"/>
                        <a:pt x="1324" y="3025"/>
                        <a:pt x="1355" y="2805"/>
                      </a:cubicBezTo>
                      <a:cubicBezTo>
                        <a:pt x="1418" y="2647"/>
                        <a:pt x="1324" y="2521"/>
                        <a:pt x="1198" y="2458"/>
                      </a:cubicBezTo>
                      <a:lnTo>
                        <a:pt x="820" y="2206"/>
                      </a:lnTo>
                      <a:lnTo>
                        <a:pt x="1166" y="1607"/>
                      </a:lnTo>
                      <a:lnTo>
                        <a:pt x="1576" y="1859"/>
                      </a:lnTo>
                      <a:cubicBezTo>
                        <a:pt x="1612" y="1884"/>
                        <a:pt x="1657" y="1894"/>
                        <a:pt x="1706" y="1894"/>
                      </a:cubicBezTo>
                      <a:cubicBezTo>
                        <a:pt x="1786" y="1894"/>
                        <a:pt x="1876" y="1867"/>
                        <a:pt x="1954" y="1828"/>
                      </a:cubicBezTo>
                      <a:cubicBezTo>
                        <a:pt x="2111" y="1702"/>
                        <a:pt x="2300" y="1576"/>
                        <a:pt x="2521" y="1481"/>
                      </a:cubicBezTo>
                      <a:cubicBezTo>
                        <a:pt x="2615" y="1450"/>
                        <a:pt x="2741" y="1292"/>
                        <a:pt x="2741" y="1166"/>
                      </a:cubicBezTo>
                      <a:lnTo>
                        <a:pt x="2741" y="694"/>
                      </a:lnTo>
                      <a:close/>
                      <a:moveTo>
                        <a:pt x="2426" y="1"/>
                      </a:moveTo>
                      <a:cubicBezTo>
                        <a:pt x="2237" y="1"/>
                        <a:pt x="2080" y="158"/>
                        <a:pt x="2080" y="347"/>
                      </a:cubicBezTo>
                      <a:lnTo>
                        <a:pt x="2080" y="946"/>
                      </a:lnTo>
                      <a:cubicBezTo>
                        <a:pt x="1954" y="977"/>
                        <a:pt x="1828" y="1072"/>
                        <a:pt x="1765" y="1135"/>
                      </a:cubicBezTo>
                      <a:lnTo>
                        <a:pt x="1261" y="851"/>
                      </a:lnTo>
                      <a:cubicBezTo>
                        <a:pt x="1211" y="831"/>
                        <a:pt x="1158" y="821"/>
                        <a:pt x="1104" y="821"/>
                      </a:cubicBezTo>
                      <a:cubicBezTo>
                        <a:pt x="990" y="821"/>
                        <a:pt x="874" y="870"/>
                        <a:pt x="788" y="977"/>
                      </a:cubicBezTo>
                      <a:lnTo>
                        <a:pt x="126" y="2175"/>
                      </a:lnTo>
                      <a:cubicBezTo>
                        <a:pt x="32" y="2332"/>
                        <a:pt x="63" y="2521"/>
                        <a:pt x="221" y="2647"/>
                      </a:cubicBezTo>
                      <a:lnTo>
                        <a:pt x="757" y="2899"/>
                      </a:lnTo>
                      <a:lnTo>
                        <a:pt x="757" y="3120"/>
                      </a:lnTo>
                      <a:lnTo>
                        <a:pt x="757" y="3309"/>
                      </a:lnTo>
                      <a:lnTo>
                        <a:pt x="221" y="3592"/>
                      </a:lnTo>
                      <a:cubicBezTo>
                        <a:pt x="63" y="3655"/>
                        <a:pt x="0" y="3907"/>
                        <a:pt x="126" y="4065"/>
                      </a:cubicBezTo>
                      <a:lnTo>
                        <a:pt x="788" y="5231"/>
                      </a:lnTo>
                      <a:cubicBezTo>
                        <a:pt x="831" y="5337"/>
                        <a:pt x="960" y="5415"/>
                        <a:pt x="1088" y="5415"/>
                      </a:cubicBezTo>
                      <a:cubicBezTo>
                        <a:pt x="1149" y="5415"/>
                        <a:pt x="1210" y="5397"/>
                        <a:pt x="1261" y="5357"/>
                      </a:cubicBezTo>
                      <a:lnTo>
                        <a:pt x="1765" y="5073"/>
                      </a:lnTo>
                      <a:cubicBezTo>
                        <a:pt x="1891" y="5167"/>
                        <a:pt x="1954" y="5199"/>
                        <a:pt x="2080" y="5262"/>
                      </a:cubicBezTo>
                      <a:lnTo>
                        <a:pt x="2080" y="5861"/>
                      </a:lnTo>
                      <a:cubicBezTo>
                        <a:pt x="2080" y="6050"/>
                        <a:pt x="2237" y="6207"/>
                        <a:pt x="2426" y="6207"/>
                      </a:cubicBezTo>
                      <a:lnTo>
                        <a:pt x="3812" y="6207"/>
                      </a:lnTo>
                      <a:cubicBezTo>
                        <a:pt x="4002" y="6207"/>
                        <a:pt x="4159" y="6050"/>
                        <a:pt x="4159" y="5861"/>
                      </a:cubicBezTo>
                      <a:lnTo>
                        <a:pt x="4159" y="5262"/>
                      </a:lnTo>
                      <a:cubicBezTo>
                        <a:pt x="4285" y="5231"/>
                        <a:pt x="4411" y="5167"/>
                        <a:pt x="4474" y="5073"/>
                      </a:cubicBezTo>
                      <a:lnTo>
                        <a:pt x="4978" y="5357"/>
                      </a:lnTo>
                      <a:cubicBezTo>
                        <a:pt x="5028" y="5376"/>
                        <a:pt x="5084" y="5387"/>
                        <a:pt x="5141" y="5387"/>
                      </a:cubicBezTo>
                      <a:cubicBezTo>
                        <a:pt x="5263" y="5387"/>
                        <a:pt x="5386" y="5338"/>
                        <a:pt x="5451" y="5231"/>
                      </a:cubicBezTo>
                      <a:lnTo>
                        <a:pt x="6144" y="4065"/>
                      </a:lnTo>
                      <a:cubicBezTo>
                        <a:pt x="6207" y="3907"/>
                        <a:pt x="6175" y="3687"/>
                        <a:pt x="6018" y="3592"/>
                      </a:cubicBezTo>
                      <a:lnTo>
                        <a:pt x="5514" y="3309"/>
                      </a:lnTo>
                      <a:lnTo>
                        <a:pt x="5514" y="3120"/>
                      </a:lnTo>
                      <a:lnTo>
                        <a:pt x="5514" y="2899"/>
                      </a:lnTo>
                      <a:lnTo>
                        <a:pt x="6018" y="2647"/>
                      </a:lnTo>
                      <a:cubicBezTo>
                        <a:pt x="6175" y="2521"/>
                        <a:pt x="6238" y="2332"/>
                        <a:pt x="6144" y="2175"/>
                      </a:cubicBezTo>
                      <a:lnTo>
                        <a:pt x="5451" y="977"/>
                      </a:lnTo>
                      <a:cubicBezTo>
                        <a:pt x="5408" y="870"/>
                        <a:pt x="5278" y="807"/>
                        <a:pt x="5149" y="807"/>
                      </a:cubicBezTo>
                      <a:cubicBezTo>
                        <a:pt x="5089" y="807"/>
                        <a:pt x="5029" y="821"/>
                        <a:pt x="4978" y="851"/>
                      </a:cubicBezTo>
                      <a:lnTo>
                        <a:pt x="4474" y="1135"/>
                      </a:lnTo>
                      <a:cubicBezTo>
                        <a:pt x="4348" y="1072"/>
                        <a:pt x="4285" y="1009"/>
                        <a:pt x="4159" y="946"/>
                      </a:cubicBezTo>
                      <a:lnTo>
                        <a:pt x="4159" y="347"/>
                      </a:lnTo>
                      <a:cubicBezTo>
                        <a:pt x="4159" y="158"/>
                        <a:pt x="4002" y="1"/>
                        <a:pt x="38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" name="Google Shape;12520;p89">
                <a:extLst>
                  <a:ext uri="{FF2B5EF4-FFF2-40B4-BE49-F238E27FC236}">
                    <a16:creationId xmlns:a16="http://schemas.microsoft.com/office/drawing/2014/main" id="{5FA44406-69DD-63CE-AF3C-518EB30792EE}"/>
                  </a:ext>
                </a:extLst>
              </p:cNvPr>
              <p:cNvGrpSpPr/>
              <p:nvPr/>
            </p:nvGrpSpPr>
            <p:grpSpPr>
              <a:xfrm>
                <a:off x="10314963" y="2661925"/>
                <a:ext cx="641288" cy="641288"/>
                <a:chOff x="-2419325" y="2408150"/>
                <a:chExt cx="291450" cy="291450"/>
              </a:xfrm>
              <a:grpFill/>
            </p:grpSpPr>
            <p:sp>
              <p:nvSpPr>
                <p:cNvPr id="126" name="Google Shape;12521;p89">
                  <a:extLst>
                    <a:ext uri="{FF2B5EF4-FFF2-40B4-BE49-F238E27FC236}">
                      <a16:creationId xmlns:a16="http://schemas.microsoft.com/office/drawing/2014/main" id="{66347D87-510D-F010-6064-6220B27B246F}"/>
                    </a:ext>
                  </a:extLst>
                </p:cNvPr>
                <p:cNvSpPr/>
                <p:nvPr/>
              </p:nvSpPr>
              <p:spPr>
                <a:xfrm>
                  <a:off x="-2419325" y="2408150"/>
                  <a:ext cx="29145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58" extrusionOk="0">
                      <a:moveTo>
                        <a:pt x="8948" y="725"/>
                      </a:moveTo>
                      <a:lnTo>
                        <a:pt x="8948" y="2489"/>
                      </a:lnTo>
                      <a:lnTo>
                        <a:pt x="8948" y="10366"/>
                      </a:lnTo>
                      <a:cubicBezTo>
                        <a:pt x="8948" y="10586"/>
                        <a:pt x="9011" y="10838"/>
                        <a:pt x="9137" y="11027"/>
                      </a:cubicBezTo>
                      <a:lnTo>
                        <a:pt x="1733" y="11027"/>
                      </a:lnTo>
                      <a:cubicBezTo>
                        <a:pt x="1134" y="11027"/>
                        <a:pt x="662" y="10586"/>
                        <a:pt x="662" y="10019"/>
                      </a:cubicBezTo>
                      <a:lnTo>
                        <a:pt x="662" y="725"/>
                      </a:lnTo>
                      <a:close/>
                      <a:moveTo>
                        <a:pt x="11027" y="2836"/>
                      </a:moveTo>
                      <a:lnTo>
                        <a:pt x="11027" y="10366"/>
                      </a:lnTo>
                      <a:lnTo>
                        <a:pt x="10995" y="10366"/>
                      </a:lnTo>
                      <a:cubicBezTo>
                        <a:pt x="10995" y="10744"/>
                        <a:pt x="10680" y="11027"/>
                        <a:pt x="10334" y="11027"/>
                      </a:cubicBezTo>
                      <a:cubicBezTo>
                        <a:pt x="9987" y="11027"/>
                        <a:pt x="9672" y="10712"/>
                        <a:pt x="9672" y="10366"/>
                      </a:cubicBezTo>
                      <a:lnTo>
                        <a:pt x="9672" y="283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956"/>
                      </a:lnTo>
                      <a:cubicBezTo>
                        <a:pt x="0" y="10901"/>
                        <a:pt x="756" y="11657"/>
                        <a:pt x="1702" y="11657"/>
                      </a:cubicBezTo>
                      <a:lnTo>
                        <a:pt x="10302" y="11657"/>
                      </a:lnTo>
                      <a:cubicBezTo>
                        <a:pt x="11027" y="11657"/>
                        <a:pt x="11657" y="11027"/>
                        <a:pt x="11657" y="10271"/>
                      </a:cubicBezTo>
                      <a:lnTo>
                        <a:pt x="11657" y="2395"/>
                      </a:lnTo>
                      <a:cubicBezTo>
                        <a:pt x="11657" y="2300"/>
                        <a:pt x="11500" y="2143"/>
                        <a:pt x="11342" y="2143"/>
                      </a:cubicBezTo>
                      <a:lnTo>
                        <a:pt x="9641" y="2143"/>
                      </a:lnTo>
                      <a:lnTo>
                        <a:pt x="9641" y="347"/>
                      </a:lnTo>
                      <a:cubicBezTo>
                        <a:pt x="9641" y="158"/>
                        <a:pt x="9483" y="1"/>
                        <a:pt x="92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Google Shape;12522;p89">
                  <a:extLst>
                    <a:ext uri="{FF2B5EF4-FFF2-40B4-BE49-F238E27FC236}">
                      <a16:creationId xmlns:a16="http://schemas.microsoft.com/office/drawing/2014/main" id="{6C6443AB-8778-9434-3805-922C58475A4C}"/>
                    </a:ext>
                  </a:extLst>
                </p:cNvPr>
                <p:cNvSpPr/>
                <p:nvPr/>
              </p:nvSpPr>
              <p:spPr>
                <a:xfrm>
                  <a:off x="-2385475" y="2444375"/>
                  <a:ext cx="1733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3467" extrusionOk="0">
                      <a:moveTo>
                        <a:pt x="6207" y="694"/>
                      </a:moveTo>
                      <a:lnTo>
                        <a:pt x="6207" y="2742"/>
                      </a:lnTo>
                      <a:lnTo>
                        <a:pt x="694" y="2742"/>
                      </a:lnTo>
                      <a:lnTo>
                        <a:pt x="694" y="694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79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6554" y="3466"/>
                      </a:lnTo>
                      <a:cubicBezTo>
                        <a:pt x="6775" y="3466"/>
                        <a:pt x="6932" y="3309"/>
                        <a:pt x="6932" y="3120"/>
                      </a:cubicBezTo>
                      <a:lnTo>
                        <a:pt x="6932" y="379"/>
                      </a:lnTo>
                      <a:cubicBezTo>
                        <a:pt x="6869" y="158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Google Shape;12523;p89">
                  <a:extLst>
                    <a:ext uri="{FF2B5EF4-FFF2-40B4-BE49-F238E27FC236}">
                      <a16:creationId xmlns:a16="http://schemas.microsoft.com/office/drawing/2014/main" id="{18920A3C-876A-ACB8-5567-48CC44756744}"/>
                    </a:ext>
                  </a:extLst>
                </p:cNvPr>
                <p:cNvSpPr/>
                <p:nvPr/>
              </p:nvSpPr>
              <p:spPr>
                <a:xfrm>
                  <a:off x="-2385475" y="25459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2742" y="757"/>
                      </a:moveTo>
                      <a:lnTo>
                        <a:pt x="2742" y="2805"/>
                      </a:lnTo>
                      <a:lnTo>
                        <a:pt x="694" y="2805"/>
                      </a:lnTo>
                      <a:lnTo>
                        <a:pt x="694" y="757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3088" y="3466"/>
                      </a:lnTo>
                      <a:cubicBezTo>
                        <a:pt x="3309" y="3466"/>
                        <a:pt x="3467" y="3309"/>
                        <a:pt x="3467" y="3120"/>
                      </a:cubicBezTo>
                      <a:lnTo>
                        <a:pt x="3467" y="347"/>
                      </a:lnTo>
                      <a:cubicBezTo>
                        <a:pt x="3467" y="158"/>
                        <a:pt x="3309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Google Shape;12524;p89">
                  <a:extLst>
                    <a:ext uri="{FF2B5EF4-FFF2-40B4-BE49-F238E27FC236}">
                      <a16:creationId xmlns:a16="http://schemas.microsoft.com/office/drawing/2014/main" id="{677C370F-CE09-4336-62F2-0F1825EAA254}"/>
                    </a:ext>
                  </a:extLst>
                </p:cNvPr>
                <p:cNvSpPr/>
                <p:nvPr/>
              </p:nvSpPr>
              <p:spPr>
                <a:xfrm>
                  <a:off x="-2281500" y="2546775"/>
                  <a:ext cx="69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7"/>
                        <a:pt x="2773" y="378"/>
                      </a:cubicBezTo>
                      <a:cubicBezTo>
                        <a:pt x="2710" y="158"/>
                        <a:pt x="2553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Google Shape;12525;p89">
                  <a:extLst>
                    <a:ext uri="{FF2B5EF4-FFF2-40B4-BE49-F238E27FC236}">
                      <a16:creationId xmlns:a16="http://schemas.microsoft.com/office/drawing/2014/main" id="{93DDF71A-61A8-3E2B-9D09-260AAE10F633}"/>
                    </a:ext>
                  </a:extLst>
                </p:cNvPr>
                <p:cNvSpPr/>
                <p:nvPr/>
              </p:nvSpPr>
              <p:spPr>
                <a:xfrm>
                  <a:off x="-2281500" y="2581425"/>
                  <a:ext cx="69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8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Google Shape;12526;p89">
                  <a:extLst>
                    <a:ext uri="{FF2B5EF4-FFF2-40B4-BE49-F238E27FC236}">
                      <a16:creationId xmlns:a16="http://schemas.microsoft.com/office/drawing/2014/main" id="{A6815EED-251A-A3C0-EB0C-153FD5645C78}"/>
                    </a:ext>
                  </a:extLst>
                </p:cNvPr>
                <p:cNvSpPr/>
                <p:nvPr/>
              </p:nvSpPr>
              <p:spPr>
                <a:xfrm>
                  <a:off x="-2281500" y="2616075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616" y="694"/>
                        <a:pt x="2773" y="536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Google Shape;12527;p89">
                  <a:extLst>
                    <a:ext uri="{FF2B5EF4-FFF2-40B4-BE49-F238E27FC236}">
                      <a16:creationId xmlns:a16="http://schemas.microsoft.com/office/drawing/2014/main" id="{31A10B2F-60BA-51F1-EC52-D2E9BF25E819}"/>
                    </a:ext>
                  </a:extLst>
                </p:cNvPr>
                <p:cNvSpPr/>
                <p:nvPr/>
              </p:nvSpPr>
              <p:spPr>
                <a:xfrm>
                  <a:off x="-2385475" y="2649150"/>
                  <a:ext cx="1733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726" extrusionOk="0">
                      <a:moveTo>
                        <a:pt x="348" y="1"/>
                      </a:moveTo>
                      <a:cubicBezTo>
                        <a:pt x="159" y="1"/>
                        <a:pt x="1" y="159"/>
                        <a:pt x="1" y="379"/>
                      </a:cubicBezTo>
                      <a:cubicBezTo>
                        <a:pt x="1" y="568"/>
                        <a:pt x="159" y="726"/>
                        <a:pt x="348" y="726"/>
                      </a:cubicBezTo>
                      <a:lnTo>
                        <a:pt x="6554" y="726"/>
                      </a:lnTo>
                      <a:cubicBezTo>
                        <a:pt x="6775" y="726"/>
                        <a:pt x="6932" y="568"/>
                        <a:pt x="6932" y="379"/>
                      </a:cubicBezTo>
                      <a:cubicBezTo>
                        <a:pt x="6869" y="159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oogle Shape;12535;p89">
                <a:extLst>
                  <a:ext uri="{FF2B5EF4-FFF2-40B4-BE49-F238E27FC236}">
                    <a16:creationId xmlns:a16="http://schemas.microsoft.com/office/drawing/2014/main" id="{686A9C14-B74D-468F-BBD9-52F73F09E71C}"/>
                  </a:ext>
                </a:extLst>
              </p:cNvPr>
              <p:cNvGrpSpPr/>
              <p:nvPr/>
            </p:nvGrpSpPr>
            <p:grpSpPr>
              <a:xfrm>
                <a:off x="2872448" y="2661924"/>
                <a:ext cx="649979" cy="641288"/>
                <a:chOff x="-5637575" y="2397900"/>
                <a:chExt cx="295400" cy="291450"/>
              </a:xfrm>
              <a:grpFill/>
            </p:grpSpPr>
            <p:sp>
              <p:nvSpPr>
                <p:cNvPr id="122" name="Google Shape;12536;p89">
                  <a:extLst>
                    <a:ext uri="{FF2B5EF4-FFF2-40B4-BE49-F238E27FC236}">
                      <a16:creationId xmlns:a16="http://schemas.microsoft.com/office/drawing/2014/main" id="{2C954A7E-23BE-182E-E88F-1E43022E7EFA}"/>
                    </a:ext>
                  </a:extLst>
                </p:cNvPr>
                <p:cNvSpPr/>
                <p:nvPr/>
              </p:nvSpPr>
              <p:spPr>
                <a:xfrm>
                  <a:off x="-5575350" y="2547550"/>
                  <a:ext cx="79575" cy="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" h="3530" extrusionOk="0">
                      <a:moveTo>
                        <a:pt x="1088" y="1"/>
                      </a:moveTo>
                      <a:cubicBezTo>
                        <a:pt x="1001" y="1"/>
                        <a:pt x="915" y="32"/>
                        <a:pt x="852" y="95"/>
                      </a:cubicBezTo>
                      <a:lnTo>
                        <a:pt x="379" y="568"/>
                      </a:lnTo>
                      <a:cubicBezTo>
                        <a:pt x="1" y="978"/>
                        <a:pt x="1" y="1639"/>
                        <a:pt x="379" y="2017"/>
                      </a:cubicBezTo>
                      <a:cubicBezTo>
                        <a:pt x="584" y="2222"/>
                        <a:pt x="852" y="2324"/>
                        <a:pt x="1115" y="2324"/>
                      </a:cubicBezTo>
                      <a:cubicBezTo>
                        <a:pt x="1379" y="2324"/>
                        <a:pt x="1639" y="2222"/>
                        <a:pt x="1828" y="2017"/>
                      </a:cubicBezTo>
                      <a:cubicBezTo>
                        <a:pt x="1891" y="1970"/>
                        <a:pt x="1986" y="1946"/>
                        <a:pt x="2076" y="1946"/>
                      </a:cubicBezTo>
                      <a:cubicBezTo>
                        <a:pt x="2167" y="1946"/>
                        <a:pt x="2253" y="1970"/>
                        <a:pt x="2301" y="2017"/>
                      </a:cubicBezTo>
                      <a:cubicBezTo>
                        <a:pt x="2427" y="2143"/>
                        <a:pt x="2427" y="2395"/>
                        <a:pt x="2301" y="2490"/>
                      </a:cubicBezTo>
                      <a:lnTo>
                        <a:pt x="1828" y="2962"/>
                      </a:lnTo>
                      <a:cubicBezTo>
                        <a:pt x="1734" y="3088"/>
                        <a:pt x="1734" y="3340"/>
                        <a:pt x="1828" y="3435"/>
                      </a:cubicBezTo>
                      <a:cubicBezTo>
                        <a:pt x="1891" y="3498"/>
                        <a:pt x="1986" y="3529"/>
                        <a:pt x="2076" y="3529"/>
                      </a:cubicBezTo>
                      <a:cubicBezTo>
                        <a:pt x="2167" y="3529"/>
                        <a:pt x="2253" y="3498"/>
                        <a:pt x="2301" y="3435"/>
                      </a:cubicBezTo>
                      <a:lnTo>
                        <a:pt x="2773" y="2962"/>
                      </a:lnTo>
                      <a:cubicBezTo>
                        <a:pt x="3183" y="2584"/>
                        <a:pt x="3183" y="1923"/>
                        <a:pt x="2773" y="1513"/>
                      </a:cubicBezTo>
                      <a:cubicBezTo>
                        <a:pt x="2569" y="1293"/>
                        <a:pt x="2309" y="1182"/>
                        <a:pt x="2049" y="1182"/>
                      </a:cubicBezTo>
                      <a:cubicBezTo>
                        <a:pt x="1789" y="1182"/>
                        <a:pt x="1529" y="1293"/>
                        <a:pt x="1324" y="1513"/>
                      </a:cubicBezTo>
                      <a:cubicBezTo>
                        <a:pt x="1261" y="1576"/>
                        <a:pt x="1174" y="1608"/>
                        <a:pt x="1088" y="1608"/>
                      </a:cubicBezTo>
                      <a:cubicBezTo>
                        <a:pt x="1001" y="1608"/>
                        <a:pt x="915" y="1576"/>
                        <a:pt x="852" y="1513"/>
                      </a:cubicBezTo>
                      <a:cubicBezTo>
                        <a:pt x="726" y="1387"/>
                        <a:pt x="726" y="1167"/>
                        <a:pt x="852" y="1041"/>
                      </a:cubicBezTo>
                      <a:lnTo>
                        <a:pt x="1324" y="568"/>
                      </a:lnTo>
                      <a:cubicBezTo>
                        <a:pt x="1450" y="442"/>
                        <a:pt x="1450" y="221"/>
                        <a:pt x="1324" y="95"/>
                      </a:cubicBezTo>
                      <a:cubicBezTo>
                        <a:pt x="1261" y="32"/>
                        <a:pt x="1174" y="1"/>
                        <a:pt x="1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Google Shape;12537;p89">
                  <a:extLst>
                    <a:ext uri="{FF2B5EF4-FFF2-40B4-BE49-F238E27FC236}">
                      <a16:creationId xmlns:a16="http://schemas.microsoft.com/office/drawing/2014/main" id="{AE4F3FEE-F380-4F57-33CD-76C3E369BAC1}"/>
                    </a:ext>
                  </a:extLst>
                </p:cNvPr>
                <p:cNvSpPr/>
                <p:nvPr/>
              </p:nvSpPr>
              <p:spPr>
                <a:xfrm>
                  <a:off x="-5526500" y="2499525"/>
                  <a:ext cx="85075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3269" extrusionOk="0">
                      <a:moveTo>
                        <a:pt x="1107" y="0"/>
                      </a:moveTo>
                      <a:cubicBezTo>
                        <a:pt x="1016" y="0"/>
                        <a:pt x="930" y="32"/>
                        <a:pt x="882" y="95"/>
                      </a:cubicBezTo>
                      <a:lnTo>
                        <a:pt x="410" y="567"/>
                      </a:lnTo>
                      <a:cubicBezTo>
                        <a:pt x="0" y="945"/>
                        <a:pt x="0" y="1638"/>
                        <a:pt x="410" y="2016"/>
                      </a:cubicBezTo>
                      <a:lnTo>
                        <a:pt x="882" y="2489"/>
                      </a:lnTo>
                      <a:lnTo>
                        <a:pt x="1355" y="2962"/>
                      </a:lnTo>
                      <a:cubicBezTo>
                        <a:pt x="1544" y="3166"/>
                        <a:pt x="1804" y="3269"/>
                        <a:pt x="2068" y="3269"/>
                      </a:cubicBezTo>
                      <a:cubicBezTo>
                        <a:pt x="2332" y="3269"/>
                        <a:pt x="2599" y="3166"/>
                        <a:pt x="2804" y="2962"/>
                      </a:cubicBezTo>
                      <a:lnTo>
                        <a:pt x="3277" y="2489"/>
                      </a:lnTo>
                      <a:cubicBezTo>
                        <a:pt x="3403" y="2363"/>
                        <a:pt x="3403" y="2142"/>
                        <a:pt x="3277" y="2016"/>
                      </a:cubicBezTo>
                      <a:cubicBezTo>
                        <a:pt x="3178" y="1918"/>
                        <a:pt x="3070" y="1870"/>
                        <a:pt x="2977" y="1870"/>
                      </a:cubicBezTo>
                      <a:cubicBezTo>
                        <a:pt x="2892" y="1870"/>
                        <a:pt x="2818" y="1910"/>
                        <a:pt x="2773" y="1985"/>
                      </a:cubicBezTo>
                      <a:lnTo>
                        <a:pt x="2300" y="2457"/>
                      </a:lnTo>
                      <a:cubicBezTo>
                        <a:pt x="2237" y="2520"/>
                        <a:pt x="2143" y="2552"/>
                        <a:pt x="2052" y="2552"/>
                      </a:cubicBezTo>
                      <a:cubicBezTo>
                        <a:pt x="1961" y="2552"/>
                        <a:pt x="1875" y="2520"/>
                        <a:pt x="1827" y="2457"/>
                      </a:cubicBezTo>
                      <a:lnTo>
                        <a:pt x="1575" y="2205"/>
                      </a:lnTo>
                      <a:lnTo>
                        <a:pt x="2300" y="1512"/>
                      </a:lnTo>
                      <a:cubicBezTo>
                        <a:pt x="2395" y="1386"/>
                        <a:pt x="2395" y="1134"/>
                        <a:pt x="2300" y="1040"/>
                      </a:cubicBezTo>
                      <a:cubicBezTo>
                        <a:pt x="2237" y="977"/>
                        <a:pt x="2143" y="945"/>
                        <a:pt x="2052" y="945"/>
                      </a:cubicBezTo>
                      <a:cubicBezTo>
                        <a:pt x="1961" y="945"/>
                        <a:pt x="1875" y="977"/>
                        <a:pt x="1827" y="1040"/>
                      </a:cubicBezTo>
                      <a:lnTo>
                        <a:pt x="1103" y="1733"/>
                      </a:lnTo>
                      <a:lnTo>
                        <a:pt x="882" y="1512"/>
                      </a:lnTo>
                      <a:cubicBezTo>
                        <a:pt x="756" y="1386"/>
                        <a:pt x="756" y="1166"/>
                        <a:pt x="882" y="1040"/>
                      </a:cubicBezTo>
                      <a:lnTo>
                        <a:pt x="1355" y="567"/>
                      </a:lnTo>
                      <a:cubicBezTo>
                        <a:pt x="1449" y="441"/>
                        <a:pt x="1449" y="221"/>
                        <a:pt x="1355" y="95"/>
                      </a:cubicBezTo>
                      <a:cubicBezTo>
                        <a:pt x="1292" y="32"/>
                        <a:pt x="1197" y="0"/>
                        <a:pt x="1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Google Shape;12538;p89">
                  <a:extLst>
                    <a:ext uri="{FF2B5EF4-FFF2-40B4-BE49-F238E27FC236}">
                      <a16:creationId xmlns:a16="http://schemas.microsoft.com/office/drawing/2014/main" id="{0494920F-A9DC-2DA8-0638-CC55B44E8DF4}"/>
                    </a:ext>
                  </a:extLst>
                </p:cNvPr>
                <p:cNvSpPr/>
                <p:nvPr/>
              </p:nvSpPr>
              <p:spPr>
                <a:xfrm>
                  <a:off x="-5480050" y="2456975"/>
                  <a:ext cx="80375" cy="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" h="3026" extrusionOk="0">
                      <a:moveTo>
                        <a:pt x="1100" y="686"/>
                      </a:moveTo>
                      <a:cubicBezTo>
                        <a:pt x="1190" y="686"/>
                        <a:pt x="1277" y="710"/>
                        <a:pt x="1324" y="757"/>
                      </a:cubicBezTo>
                      <a:lnTo>
                        <a:pt x="2332" y="1765"/>
                      </a:lnTo>
                      <a:cubicBezTo>
                        <a:pt x="2490" y="1860"/>
                        <a:pt x="2490" y="2112"/>
                        <a:pt x="2332" y="2238"/>
                      </a:cubicBezTo>
                      <a:cubicBezTo>
                        <a:pt x="2269" y="2285"/>
                        <a:pt x="2183" y="2309"/>
                        <a:pt x="2096" y="2309"/>
                      </a:cubicBezTo>
                      <a:cubicBezTo>
                        <a:pt x="2009" y="2309"/>
                        <a:pt x="1923" y="2285"/>
                        <a:pt x="1860" y="2238"/>
                      </a:cubicBezTo>
                      <a:lnTo>
                        <a:pt x="852" y="1229"/>
                      </a:lnTo>
                      <a:cubicBezTo>
                        <a:pt x="757" y="1135"/>
                        <a:pt x="757" y="883"/>
                        <a:pt x="852" y="757"/>
                      </a:cubicBezTo>
                      <a:cubicBezTo>
                        <a:pt x="915" y="710"/>
                        <a:pt x="1009" y="686"/>
                        <a:pt x="1100" y="686"/>
                      </a:cubicBezTo>
                      <a:close/>
                      <a:moveTo>
                        <a:pt x="1119" y="1"/>
                      </a:moveTo>
                      <a:cubicBezTo>
                        <a:pt x="852" y="1"/>
                        <a:pt x="584" y="95"/>
                        <a:pt x="379" y="284"/>
                      </a:cubicBezTo>
                      <a:cubicBezTo>
                        <a:pt x="1" y="694"/>
                        <a:pt x="1" y="1356"/>
                        <a:pt x="379" y="1765"/>
                      </a:cubicBezTo>
                      <a:lnTo>
                        <a:pt x="1387" y="2742"/>
                      </a:lnTo>
                      <a:cubicBezTo>
                        <a:pt x="1576" y="2931"/>
                        <a:pt x="1836" y="3025"/>
                        <a:pt x="2100" y="3025"/>
                      </a:cubicBezTo>
                      <a:cubicBezTo>
                        <a:pt x="2364" y="3025"/>
                        <a:pt x="2632" y="2931"/>
                        <a:pt x="2836" y="2742"/>
                      </a:cubicBezTo>
                      <a:cubicBezTo>
                        <a:pt x="3214" y="2332"/>
                        <a:pt x="3214" y="1671"/>
                        <a:pt x="2836" y="1293"/>
                      </a:cubicBezTo>
                      <a:lnTo>
                        <a:pt x="1860" y="284"/>
                      </a:lnTo>
                      <a:cubicBezTo>
                        <a:pt x="1655" y="95"/>
                        <a:pt x="1387" y="1"/>
                        <a:pt x="1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Google Shape;12539;p89">
                  <a:extLst>
                    <a:ext uri="{FF2B5EF4-FFF2-40B4-BE49-F238E27FC236}">
                      <a16:creationId xmlns:a16="http://schemas.microsoft.com/office/drawing/2014/main" id="{CF67AEC3-AA6C-A3C8-9178-C2CFC360E0FC}"/>
                    </a:ext>
                  </a:extLst>
                </p:cNvPr>
                <p:cNvSpPr/>
                <p:nvPr/>
              </p:nvSpPr>
              <p:spPr>
                <a:xfrm>
                  <a:off x="-5637575" y="2397900"/>
                  <a:ext cx="2954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11658" extrusionOk="0">
                      <a:moveTo>
                        <a:pt x="9185" y="1479"/>
                      </a:moveTo>
                      <a:cubicBezTo>
                        <a:pt x="9245" y="1479"/>
                        <a:pt x="9245" y="1482"/>
                        <a:pt x="9263" y="1482"/>
                      </a:cubicBezTo>
                      <a:cubicBezTo>
                        <a:pt x="9421" y="1482"/>
                        <a:pt x="9579" y="1513"/>
                        <a:pt x="9673" y="1545"/>
                      </a:cubicBezTo>
                      <a:lnTo>
                        <a:pt x="9106" y="2143"/>
                      </a:lnTo>
                      <a:cubicBezTo>
                        <a:pt x="8980" y="2269"/>
                        <a:pt x="8980" y="2490"/>
                        <a:pt x="9106" y="2616"/>
                      </a:cubicBezTo>
                      <a:cubicBezTo>
                        <a:pt x="9153" y="2679"/>
                        <a:pt x="9240" y="2710"/>
                        <a:pt x="9330" y="2710"/>
                      </a:cubicBezTo>
                      <a:cubicBezTo>
                        <a:pt x="9421" y="2710"/>
                        <a:pt x="9515" y="2679"/>
                        <a:pt x="9579" y="2616"/>
                      </a:cubicBezTo>
                      <a:lnTo>
                        <a:pt x="10146" y="2017"/>
                      </a:lnTo>
                      <a:cubicBezTo>
                        <a:pt x="10272" y="2175"/>
                        <a:pt x="10303" y="2332"/>
                        <a:pt x="10303" y="2553"/>
                      </a:cubicBezTo>
                      <a:lnTo>
                        <a:pt x="10146" y="5325"/>
                      </a:lnTo>
                      <a:cubicBezTo>
                        <a:pt x="10114" y="5798"/>
                        <a:pt x="9925" y="6239"/>
                        <a:pt x="9515" y="6554"/>
                      </a:cubicBezTo>
                      <a:lnTo>
                        <a:pt x="9484" y="6585"/>
                      </a:lnTo>
                      <a:lnTo>
                        <a:pt x="8570" y="7499"/>
                      </a:lnTo>
                      <a:cubicBezTo>
                        <a:pt x="5231" y="10902"/>
                        <a:pt x="5829" y="10303"/>
                        <a:pt x="5199" y="10902"/>
                      </a:cubicBezTo>
                      <a:cubicBezTo>
                        <a:pt x="5136" y="10949"/>
                        <a:pt x="5050" y="10972"/>
                        <a:pt x="4963" y="10972"/>
                      </a:cubicBezTo>
                      <a:cubicBezTo>
                        <a:pt x="4876" y="10972"/>
                        <a:pt x="4790" y="10949"/>
                        <a:pt x="4727" y="10902"/>
                      </a:cubicBezTo>
                      <a:lnTo>
                        <a:pt x="820" y="6995"/>
                      </a:lnTo>
                      <a:cubicBezTo>
                        <a:pt x="694" y="6869"/>
                        <a:pt x="694" y="6648"/>
                        <a:pt x="820" y="6522"/>
                      </a:cubicBezTo>
                      <a:lnTo>
                        <a:pt x="5262" y="2112"/>
                      </a:lnTo>
                      <a:cubicBezTo>
                        <a:pt x="5577" y="1797"/>
                        <a:pt x="5987" y="1639"/>
                        <a:pt x="6365" y="1608"/>
                      </a:cubicBezTo>
                      <a:cubicBezTo>
                        <a:pt x="8503" y="1495"/>
                        <a:pt x="9033" y="1479"/>
                        <a:pt x="9185" y="1479"/>
                      </a:cubicBezTo>
                      <a:close/>
                      <a:moveTo>
                        <a:pt x="11422" y="1"/>
                      </a:moveTo>
                      <a:cubicBezTo>
                        <a:pt x="11335" y="1"/>
                        <a:pt x="11248" y="32"/>
                        <a:pt x="11185" y="95"/>
                      </a:cubicBezTo>
                      <a:lnTo>
                        <a:pt x="10240" y="1041"/>
                      </a:lnTo>
                      <a:cubicBezTo>
                        <a:pt x="9958" y="871"/>
                        <a:pt x="9650" y="752"/>
                        <a:pt x="9316" y="752"/>
                      </a:cubicBezTo>
                      <a:cubicBezTo>
                        <a:pt x="9278" y="752"/>
                        <a:pt x="9239" y="754"/>
                        <a:pt x="9200" y="757"/>
                      </a:cubicBezTo>
                      <a:lnTo>
                        <a:pt x="6428" y="883"/>
                      </a:lnTo>
                      <a:cubicBezTo>
                        <a:pt x="5829" y="915"/>
                        <a:pt x="5262" y="1167"/>
                        <a:pt x="4853" y="1608"/>
                      </a:cubicBezTo>
                      <a:lnTo>
                        <a:pt x="379" y="6018"/>
                      </a:lnTo>
                      <a:cubicBezTo>
                        <a:pt x="1" y="6396"/>
                        <a:pt x="1" y="7058"/>
                        <a:pt x="379" y="7468"/>
                      </a:cubicBezTo>
                      <a:lnTo>
                        <a:pt x="4286" y="11374"/>
                      </a:lnTo>
                      <a:cubicBezTo>
                        <a:pt x="4490" y="11563"/>
                        <a:pt x="4758" y="11658"/>
                        <a:pt x="5022" y="11658"/>
                      </a:cubicBezTo>
                      <a:cubicBezTo>
                        <a:pt x="5286" y="11658"/>
                        <a:pt x="5546" y="11563"/>
                        <a:pt x="5735" y="11374"/>
                      </a:cubicBezTo>
                      <a:lnTo>
                        <a:pt x="9137" y="7972"/>
                      </a:lnTo>
                      <a:lnTo>
                        <a:pt x="10051" y="7058"/>
                      </a:lnTo>
                      <a:cubicBezTo>
                        <a:pt x="10555" y="6648"/>
                        <a:pt x="10870" y="6018"/>
                        <a:pt x="10902" y="5388"/>
                      </a:cubicBezTo>
                      <a:lnTo>
                        <a:pt x="11059" y="2584"/>
                      </a:lnTo>
                      <a:cubicBezTo>
                        <a:pt x="11059" y="2238"/>
                        <a:pt x="10996" y="1828"/>
                        <a:pt x="10776" y="1545"/>
                      </a:cubicBezTo>
                      <a:lnTo>
                        <a:pt x="11721" y="600"/>
                      </a:lnTo>
                      <a:cubicBezTo>
                        <a:pt x="11815" y="442"/>
                        <a:pt x="11815" y="221"/>
                        <a:pt x="11658" y="95"/>
                      </a:cubicBezTo>
                      <a:cubicBezTo>
                        <a:pt x="11595" y="32"/>
                        <a:pt x="11508" y="1"/>
                        <a:pt x="114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9" name="Google Shape;12546;p89">
                <a:extLst>
                  <a:ext uri="{FF2B5EF4-FFF2-40B4-BE49-F238E27FC236}">
                    <a16:creationId xmlns:a16="http://schemas.microsoft.com/office/drawing/2014/main" id="{CC46D2B6-4743-B049-DB82-A30268DC8DB0}"/>
                  </a:ext>
                </a:extLst>
              </p:cNvPr>
              <p:cNvGrpSpPr/>
              <p:nvPr/>
            </p:nvGrpSpPr>
            <p:grpSpPr>
              <a:xfrm>
                <a:off x="6981824" y="2659341"/>
                <a:ext cx="648218" cy="646458"/>
                <a:chOff x="-3854375" y="2405000"/>
                <a:chExt cx="294600" cy="293800"/>
              </a:xfrm>
              <a:grpFill/>
            </p:grpSpPr>
            <p:sp>
              <p:nvSpPr>
                <p:cNvPr id="120" name="Google Shape;12547;p89">
                  <a:extLst>
                    <a:ext uri="{FF2B5EF4-FFF2-40B4-BE49-F238E27FC236}">
                      <a16:creationId xmlns:a16="http://schemas.microsoft.com/office/drawing/2014/main" id="{BB15FB9E-817F-F627-D14D-4015127CE06D}"/>
                    </a:ext>
                  </a:extLst>
                </p:cNvPr>
                <p:cNvSpPr/>
                <p:nvPr/>
              </p:nvSpPr>
              <p:spPr>
                <a:xfrm>
                  <a:off x="-3854375" y="2405000"/>
                  <a:ext cx="2946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2" extrusionOk="0">
                      <a:moveTo>
                        <a:pt x="6994" y="694"/>
                      </a:moveTo>
                      <a:lnTo>
                        <a:pt x="6994" y="1103"/>
                      </a:lnTo>
                      <a:cubicBezTo>
                        <a:pt x="6994" y="1261"/>
                        <a:pt x="7120" y="1387"/>
                        <a:pt x="7278" y="1418"/>
                      </a:cubicBezTo>
                      <a:cubicBezTo>
                        <a:pt x="7467" y="1481"/>
                        <a:pt x="7719" y="1576"/>
                        <a:pt x="7908" y="1702"/>
                      </a:cubicBezTo>
                      <a:cubicBezTo>
                        <a:pt x="7954" y="1736"/>
                        <a:pt x="8009" y="1750"/>
                        <a:pt x="8066" y="1750"/>
                      </a:cubicBezTo>
                      <a:cubicBezTo>
                        <a:pt x="8164" y="1750"/>
                        <a:pt x="8269" y="1710"/>
                        <a:pt x="8349" y="1670"/>
                      </a:cubicBezTo>
                      <a:lnTo>
                        <a:pt x="8664" y="1355"/>
                      </a:lnTo>
                      <a:lnTo>
                        <a:pt x="9137" y="1828"/>
                      </a:lnTo>
                      <a:lnTo>
                        <a:pt x="8822" y="2143"/>
                      </a:lnTo>
                      <a:cubicBezTo>
                        <a:pt x="8696" y="2269"/>
                        <a:pt x="8696" y="2426"/>
                        <a:pt x="8759" y="2584"/>
                      </a:cubicBezTo>
                      <a:cubicBezTo>
                        <a:pt x="8885" y="2773"/>
                        <a:pt x="8979" y="2962"/>
                        <a:pt x="9042" y="3214"/>
                      </a:cubicBezTo>
                      <a:cubicBezTo>
                        <a:pt x="9074" y="3372"/>
                        <a:pt x="9200" y="3466"/>
                        <a:pt x="9357" y="3466"/>
                      </a:cubicBezTo>
                      <a:lnTo>
                        <a:pt x="9798" y="3466"/>
                      </a:lnTo>
                      <a:lnTo>
                        <a:pt x="9798" y="4159"/>
                      </a:lnTo>
                      <a:lnTo>
                        <a:pt x="9357" y="4159"/>
                      </a:lnTo>
                      <a:cubicBezTo>
                        <a:pt x="9200" y="4159"/>
                        <a:pt x="9074" y="4222"/>
                        <a:pt x="9042" y="4380"/>
                      </a:cubicBezTo>
                      <a:cubicBezTo>
                        <a:pt x="9011" y="4569"/>
                        <a:pt x="8885" y="4821"/>
                        <a:pt x="8759" y="5010"/>
                      </a:cubicBezTo>
                      <a:cubicBezTo>
                        <a:pt x="8696" y="5136"/>
                        <a:pt x="8727" y="5325"/>
                        <a:pt x="8822" y="5451"/>
                      </a:cubicBezTo>
                      <a:lnTo>
                        <a:pt x="9137" y="5766"/>
                      </a:lnTo>
                      <a:lnTo>
                        <a:pt x="8664" y="6238"/>
                      </a:lnTo>
                      <a:lnTo>
                        <a:pt x="8349" y="5923"/>
                      </a:lnTo>
                      <a:cubicBezTo>
                        <a:pt x="8275" y="5850"/>
                        <a:pt x="8191" y="5819"/>
                        <a:pt x="8101" y="5819"/>
                      </a:cubicBezTo>
                      <a:cubicBezTo>
                        <a:pt x="8038" y="5819"/>
                        <a:pt x="7973" y="5834"/>
                        <a:pt x="7908" y="5860"/>
                      </a:cubicBezTo>
                      <a:cubicBezTo>
                        <a:pt x="7719" y="5986"/>
                        <a:pt x="7498" y="6081"/>
                        <a:pt x="7278" y="6144"/>
                      </a:cubicBezTo>
                      <a:cubicBezTo>
                        <a:pt x="7120" y="6175"/>
                        <a:pt x="6994" y="6301"/>
                        <a:pt x="6994" y="6459"/>
                      </a:cubicBezTo>
                      <a:lnTo>
                        <a:pt x="6994" y="6900"/>
                      </a:lnTo>
                      <a:lnTo>
                        <a:pt x="6333" y="6900"/>
                      </a:lnTo>
                      <a:lnTo>
                        <a:pt x="6333" y="6459"/>
                      </a:lnTo>
                      <a:cubicBezTo>
                        <a:pt x="6333" y="6301"/>
                        <a:pt x="6207" y="6207"/>
                        <a:pt x="6049" y="6144"/>
                      </a:cubicBezTo>
                      <a:cubicBezTo>
                        <a:pt x="5860" y="6112"/>
                        <a:pt x="5608" y="5986"/>
                        <a:pt x="5419" y="5860"/>
                      </a:cubicBezTo>
                      <a:cubicBezTo>
                        <a:pt x="5374" y="5838"/>
                        <a:pt x="5322" y="5828"/>
                        <a:pt x="5267" y="5828"/>
                      </a:cubicBezTo>
                      <a:cubicBezTo>
                        <a:pt x="5167" y="5828"/>
                        <a:pt x="5059" y="5862"/>
                        <a:pt x="4978" y="5923"/>
                      </a:cubicBezTo>
                      <a:lnTo>
                        <a:pt x="4663" y="6238"/>
                      </a:lnTo>
                      <a:lnTo>
                        <a:pt x="4190" y="5766"/>
                      </a:lnTo>
                      <a:lnTo>
                        <a:pt x="4505" y="5451"/>
                      </a:lnTo>
                      <a:cubicBezTo>
                        <a:pt x="4631" y="5325"/>
                        <a:pt x="4631" y="5167"/>
                        <a:pt x="4568" y="5010"/>
                      </a:cubicBezTo>
                      <a:cubicBezTo>
                        <a:pt x="4442" y="4821"/>
                        <a:pt x="4348" y="4632"/>
                        <a:pt x="4285" y="4380"/>
                      </a:cubicBezTo>
                      <a:cubicBezTo>
                        <a:pt x="4253" y="4254"/>
                        <a:pt x="4127" y="4159"/>
                        <a:pt x="4001" y="4159"/>
                      </a:cubicBezTo>
                      <a:lnTo>
                        <a:pt x="3529" y="4159"/>
                      </a:lnTo>
                      <a:lnTo>
                        <a:pt x="3529" y="3466"/>
                      </a:lnTo>
                      <a:lnTo>
                        <a:pt x="3970" y="3466"/>
                      </a:lnTo>
                      <a:cubicBezTo>
                        <a:pt x="4127" y="3466"/>
                        <a:pt x="4253" y="3372"/>
                        <a:pt x="4285" y="3214"/>
                      </a:cubicBezTo>
                      <a:cubicBezTo>
                        <a:pt x="4316" y="2993"/>
                        <a:pt x="4442" y="2773"/>
                        <a:pt x="4568" y="2584"/>
                      </a:cubicBezTo>
                      <a:cubicBezTo>
                        <a:pt x="4631" y="2458"/>
                        <a:pt x="4600" y="2269"/>
                        <a:pt x="4505" y="2143"/>
                      </a:cubicBezTo>
                      <a:lnTo>
                        <a:pt x="4190" y="1828"/>
                      </a:lnTo>
                      <a:lnTo>
                        <a:pt x="4663" y="1355"/>
                      </a:lnTo>
                      <a:lnTo>
                        <a:pt x="4978" y="1670"/>
                      </a:lnTo>
                      <a:cubicBezTo>
                        <a:pt x="5046" y="1738"/>
                        <a:pt x="5122" y="1769"/>
                        <a:pt x="5203" y="1769"/>
                      </a:cubicBezTo>
                      <a:cubicBezTo>
                        <a:pt x="5273" y="1769"/>
                        <a:pt x="5346" y="1746"/>
                        <a:pt x="5419" y="1702"/>
                      </a:cubicBezTo>
                      <a:cubicBezTo>
                        <a:pt x="5608" y="1576"/>
                        <a:pt x="5829" y="1513"/>
                        <a:pt x="6049" y="1418"/>
                      </a:cubicBezTo>
                      <a:cubicBezTo>
                        <a:pt x="6207" y="1387"/>
                        <a:pt x="6333" y="1261"/>
                        <a:pt x="6333" y="1103"/>
                      </a:cubicBezTo>
                      <a:lnTo>
                        <a:pt x="6333" y="694"/>
                      </a:lnTo>
                      <a:close/>
                      <a:moveTo>
                        <a:pt x="10964" y="4821"/>
                      </a:moveTo>
                      <a:lnTo>
                        <a:pt x="9830" y="8255"/>
                      </a:lnTo>
                      <a:lnTo>
                        <a:pt x="2773" y="8255"/>
                      </a:lnTo>
                      <a:lnTo>
                        <a:pt x="2143" y="4821"/>
                      </a:lnTo>
                      <a:lnTo>
                        <a:pt x="3686" y="4821"/>
                      </a:lnTo>
                      <a:cubicBezTo>
                        <a:pt x="3718" y="4947"/>
                        <a:pt x="3781" y="5010"/>
                        <a:pt x="3812" y="5136"/>
                      </a:cubicBezTo>
                      <a:lnTo>
                        <a:pt x="3466" y="5482"/>
                      </a:lnTo>
                      <a:cubicBezTo>
                        <a:pt x="3340" y="5608"/>
                        <a:pt x="3340" y="5829"/>
                        <a:pt x="3466" y="5955"/>
                      </a:cubicBezTo>
                      <a:lnTo>
                        <a:pt x="4442" y="6932"/>
                      </a:lnTo>
                      <a:cubicBezTo>
                        <a:pt x="4505" y="6995"/>
                        <a:pt x="4592" y="7026"/>
                        <a:pt x="4679" y="7026"/>
                      </a:cubicBezTo>
                      <a:cubicBezTo>
                        <a:pt x="4765" y="7026"/>
                        <a:pt x="4852" y="6995"/>
                        <a:pt x="4915" y="6932"/>
                      </a:cubicBezTo>
                      <a:lnTo>
                        <a:pt x="5262" y="6585"/>
                      </a:lnTo>
                      <a:cubicBezTo>
                        <a:pt x="5356" y="6617"/>
                        <a:pt x="5451" y="6680"/>
                        <a:pt x="5577" y="6711"/>
                      </a:cubicBezTo>
                      <a:lnTo>
                        <a:pt x="5577" y="7215"/>
                      </a:lnTo>
                      <a:cubicBezTo>
                        <a:pt x="5577" y="7404"/>
                        <a:pt x="5734" y="7562"/>
                        <a:pt x="5923" y="7562"/>
                      </a:cubicBezTo>
                      <a:lnTo>
                        <a:pt x="7309" y="7562"/>
                      </a:lnTo>
                      <a:cubicBezTo>
                        <a:pt x="7498" y="7562"/>
                        <a:pt x="7656" y="7404"/>
                        <a:pt x="7656" y="7215"/>
                      </a:cubicBezTo>
                      <a:lnTo>
                        <a:pt x="7656" y="6711"/>
                      </a:lnTo>
                      <a:cubicBezTo>
                        <a:pt x="7782" y="6680"/>
                        <a:pt x="7876" y="6617"/>
                        <a:pt x="7971" y="6585"/>
                      </a:cubicBezTo>
                      <a:lnTo>
                        <a:pt x="8349" y="6932"/>
                      </a:lnTo>
                      <a:cubicBezTo>
                        <a:pt x="8396" y="6995"/>
                        <a:pt x="8483" y="7026"/>
                        <a:pt x="8574" y="7026"/>
                      </a:cubicBezTo>
                      <a:cubicBezTo>
                        <a:pt x="8664" y="7026"/>
                        <a:pt x="8759" y="6995"/>
                        <a:pt x="8822" y="6932"/>
                      </a:cubicBezTo>
                      <a:lnTo>
                        <a:pt x="9798" y="5955"/>
                      </a:lnTo>
                      <a:cubicBezTo>
                        <a:pt x="9924" y="5829"/>
                        <a:pt x="9924" y="5608"/>
                        <a:pt x="9798" y="5482"/>
                      </a:cubicBezTo>
                      <a:lnTo>
                        <a:pt x="9452" y="5136"/>
                      </a:lnTo>
                      <a:cubicBezTo>
                        <a:pt x="9483" y="5041"/>
                        <a:pt x="9515" y="4947"/>
                        <a:pt x="9546" y="4821"/>
                      </a:cubicBezTo>
                      <a:close/>
                      <a:moveTo>
                        <a:pt x="3907" y="10334"/>
                      </a:moveTo>
                      <a:cubicBezTo>
                        <a:pt x="4096" y="10366"/>
                        <a:pt x="4253" y="10523"/>
                        <a:pt x="4253" y="10681"/>
                      </a:cubicBezTo>
                      <a:cubicBezTo>
                        <a:pt x="4253" y="10870"/>
                        <a:pt x="4096" y="11027"/>
                        <a:pt x="3907" y="11027"/>
                      </a:cubicBezTo>
                      <a:cubicBezTo>
                        <a:pt x="3686" y="11027"/>
                        <a:pt x="3529" y="10870"/>
                        <a:pt x="3529" y="10681"/>
                      </a:cubicBezTo>
                      <a:cubicBezTo>
                        <a:pt x="3529" y="10492"/>
                        <a:pt x="3686" y="10334"/>
                        <a:pt x="3907" y="10334"/>
                      </a:cubicBezTo>
                      <a:close/>
                      <a:moveTo>
                        <a:pt x="8664" y="10334"/>
                      </a:moveTo>
                      <a:cubicBezTo>
                        <a:pt x="8853" y="10366"/>
                        <a:pt x="9011" y="10523"/>
                        <a:pt x="9011" y="10681"/>
                      </a:cubicBezTo>
                      <a:cubicBezTo>
                        <a:pt x="9011" y="10870"/>
                        <a:pt x="8853" y="11027"/>
                        <a:pt x="8664" y="11027"/>
                      </a:cubicBezTo>
                      <a:cubicBezTo>
                        <a:pt x="8444" y="11027"/>
                        <a:pt x="8286" y="10870"/>
                        <a:pt x="8286" y="10681"/>
                      </a:cubicBezTo>
                      <a:cubicBezTo>
                        <a:pt x="8286" y="10492"/>
                        <a:pt x="8444" y="10334"/>
                        <a:pt x="8664" y="10334"/>
                      </a:cubicBezTo>
                      <a:close/>
                      <a:moveTo>
                        <a:pt x="5892" y="0"/>
                      </a:moveTo>
                      <a:cubicBezTo>
                        <a:pt x="5703" y="0"/>
                        <a:pt x="5545" y="158"/>
                        <a:pt x="5545" y="379"/>
                      </a:cubicBezTo>
                      <a:lnTo>
                        <a:pt x="5545" y="883"/>
                      </a:lnTo>
                      <a:cubicBezTo>
                        <a:pt x="5419" y="914"/>
                        <a:pt x="5356" y="946"/>
                        <a:pt x="5230" y="1009"/>
                      </a:cubicBezTo>
                      <a:lnTo>
                        <a:pt x="4883" y="631"/>
                      </a:lnTo>
                      <a:cubicBezTo>
                        <a:pt x="4820" y="583"/>
                        <a:pt x="4734" y="560"/>
                        <a:pt x="4647" y="560"/>
                      </a:cubicBezTo>
                      <a:cubicBezTo>
                        <a:pt x="4561" y="560"/>
                        <a:pt x="4474" y="583"/>
                        <a:pt x="4411" y="631"/>
                      </a:cubicBezTo>
                      <a:lnTo>
                        <a:pt x="3434" y="1639"/>
                      </a:lnTo>
                      <a:cubicBezTo>
                        <a:pt x="3308" y="1733"/>
                        <a:pt x="3308" y="1985"/>
                        <a:pt x="3434" y="2111"/>
                      </a:cubicBezTo>
                      <a:lnTo>
                        <a:pt x="3781" y="2458"/>
                      </a:lnTo>
                      <a:cubicBezTo>
                        <a:pt x="3718" y="2521"/>
                        <a:pt x="3686" y="2647"/>
                        <a:pt x="3655" y="2773"/>
                      </a:cubicBezTo>
                      <a:lnTo>
                        <a:pt x="3151" y="2773"/>
                      </a:lnTo>
                      <a:cubicBezTo>
                        <a:pt x="2930" y="2773"/>
                        <a:pt x="2773" y="2930"/>
                        <a:pt x="2773" y="3119"/>
                      </a:cubicBezTo>
                      <a:lnTo>
                        <a:pt x="2773" y="4159"/>
                      </a:lnTo>
                      <a:lnTo>
                        <a:pt x="1985" y="4159"/>
                      </a:lnTo>
                      <a:lnTo>
                        <a:pt x="1765" y="2930"/>
                      </a:lnTo>
                      <a:cubicBezTo>
                        <a:pt x="1670" y="2458"/>
                        <a:pt x="1197" y="2111"/>
                        <a:pt x="693" y="2111"/>
                      </a:cubicBezTo>
                      <a:lnTo>
                        <a:pt x="347" y="2111"/>
                      </a:lnTo>
                      <a:cubicBezTo>
                        <a:pt x="158" y="2111"/>
                        <a:pt x="0" y="2269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693" y="2804"/>
                      </a:lnTo>
                      <a:cubicBezTo>
                        <a:pt x="882" y="2804"/>
                        <a:pt x="1103" y="2930"/>
                        <a:pt x="1103" y="3088"/>
                      </a:cubicBezTo>
                      <a:lnTo>
                        <a:pt x="2080" y="8570"/>
                      </a:lnTo>
                      <a:cubicBezTo>
                        <a:pt x="1891" y="8759"/>
                        <a:pt x="1765" y="9042"/>
                        <a:pt x="1765" y="9357"/>
                      </a:cubicBezTo>
                      <a:cubicBezTo>
                        <a:pt x="1765" y="9861"/>
                        <a:pt x="2143" y="10366"/>
                        <a:pt x="2867" y="10366"/>
                      </a:cubicBezTo>
                      <a:cubicBezTo>
                        <a:pt x="2836" y="10492"/>
                        <a:pt x="2836" y="10618"/>
                        <a:pt x="2836" y="10712"/>
                      </a:cubicBezTo>
                      <a:cubicBezTo>
                        <a:pt x="2836" y="11279"/>
                        <a:pt x="3308" y="11752"/>
                        <a:pt x="3844" y="11752"/>
                      </a:cubicBezTo>
                      <a:cubicBezTo>
                        <a:pt x="4411" y="11752"/>
                        <a:pt x="4883" y="11279"/>
                        <a:pt x="4883" y="10712"/>
                      </a:cubicBezTo>
                      <a:cubicBezTo>
                        <a:pt x="4883" y="10618"/>
                        <a:pt x="4820" y="10492"/>
                        <a:pt x="4820" y="10366"/>
                      </a:cubicBezTo>
                      <a:lnTo>
                        <a:pt x="7719" y="10366"/>
                      </a:lnTo>
                      <a:cubicBezTo>
                        <a:pt x="7656" y="10492"/>
                        <a:pt x="7656" y="10618"/>
                        <a:pt x="7656" y="10712"/>
                      </a:cubicBezTo>
                      <a:cubicBezTo>
                        <a:pt x="7656" y="11279"/>
                        <a:pt x="8129" y="11752"/>
                        <a:pt x="8696" y="11752"/>
                      </a:cubicBezTo>
                      <a:cubicBezTo>
                        <a:pt x="9231" y="11752"/>
                        <a:pt x="9735" y="11279"/>
                        <a:pt x="9735" y="10712"/>
                      </a:cubicBezTo>
                      <a:cubicBezTo>
                        <a:pt x="9735" y="10618"/>
                        <a:pt x="9672" y="10492"/>
                        <a:pt x="9672" y="10366"/>
                      </a:cubicBezTo>
                      <a:lnTo>
                        <a:pt x="10082" y="10366"/>
                      </a:lnTo>
                      <a:cubicBezTo>
                        <a:pt x="10271" y="10366"/>
                        <a:pt x="10428" y="10208"/>
                        <a:pt x="10428" y="10019"/>
                      </a:cubicBezTo>
                      <a:cubicBezTo>
                        <a:pt x="10428" y="9830"/>
                        <a:pt x="10271" y="9672"/>
                        <a:pt x="10082" y="9672"/>
                      </a:cubicBezTo>
                      <a:lnTo>
                        <a:pt x="2867" y="9672"/>
                      </a:lnTo>
                      <a:cubicBezTo>
                        <a:pt x="2678" y="9672"/>
                        <a:pt x="2521" y="9515"/>
                        <a:pt x="2521" y="9294"/>
                      </a:cubicBezTo>
                      <a:cubicBezTo>
                        <a:pt x="2521" y="9137"/>
                        <a:pt x="2678" y="8948"/>
                        <a:pt x="2867" y="8948"/>
                      </a:cubicBezTo>
                      <a:lnTo>
                        <a:pt x="10082" y="8948"/>
                      </a:lnTo>
                      <a:cubicBezTo>
                        <a:pt x="10239" y="8948"/>
                        <a:pt x="10334" y="8885"/>
                        <a:pt x="10397" y="8727"/>
                      </a:cubicBezTo>
                      <a:lnTo>
                        <a:pt x="11720" y="4663"/>
                      </a:lnTo>
                      <a:cubicBezTo>
                        <a:pt x="11783" y="4537"/>
                        <a:pt x="11720" y="4411"/>
                        <a:pt x="11689" y="4348"/>
                      </a:cubicBezTo>
                      <a:cubicBezTo>
                        <a:pt x="11563" y="4191"/>
                        <a:pt x="11405" y="4191"/>
                        <a:pt x="11279" y="4191"/>
                      </a:cubicBezTo>
                      <a:lnTo>
                        <a:pt x="10397" y="4191"/>
                      </a:lnTo>
                      <a:lnTo>
                        <a:pt x="10397" y="3119"/>
                      </a:lnTo>
                      <a:cubicBezTo>
                        <a:pt x="10397" y="2930"/>
                        <a:pt x="10239" y="2773"/>
                        <a:pt x="10019" y="2773"/>
                      </a:cubicBezTo>
                      <a:lnTo>
                        <a:pt x="9515" y="2773"/>
                      </a:lnTo>
                      <a:cubicBezTo>
                        <a:pt x="9483" y="2647"/>
                        <a:pt x="9452" y="2584"/>
                        <a:pt x="9389" y="2458"/>
                      </a:cubicBezTo>
                      <a:lnTo>
                        <a:pt x="9767" y="2080"/>
                      </a:lnTo>
                      <a:cubicBezTo>
                        <a:pt x="9861" y="1985"/>
                        <a:pt x="9861" y="1733"/>
                        <a:pt x="9767" y="1607"/>
                      </a:cubicBezTo>
                      <a:lnTo>
                        <a:pt x="8759" y="631"/>
                      </a:lnTo>
                      <a:cubicBezTo>
                        <a:pt x="8711" y="568"/>
                        <a:pt x="8625" y="536"/>
                        <a:pt x="8534" y="536"/>
                      </a:cubicBezTo>
                      <a:cubicBezTo>
                        <a:pt x="8444" y="536"/>
                        <a:pt x="8349" y="568"/>
                        <a:pt x="8286" y="631"/>
                      </a:cubicBezTo>
                      <a:lnTo>
                        <a:pt x="7939" y="1009"/>
                      </a:lnTo>
                      <a:cubicBezTo>
                        <a:pt x="7876" y="946"/>
                        <a:pt x="7750" y="914"/>
                        <a:pt x="7624" y="883"/>
                      </a:cubicBezTo>
                      <a:lnTo>
                        <a:pt x="7624" y="379"/>
                      </a:lnTo>
                      <a:cubicBezTo>
                        <a:pt x="7624" y="158"/>
                        <a:pt x="7467" y="0"/>
                        <a:pt x="72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Google Shape;12548;p89">
                  <a:extLst>
                    <a:ext uri="{FF2B5EF4-FFF2-40B4-BE49-F238E27FC236}">
                      <a16:creationId xmlns:a16="http://schemas.microsoft.com/office/drawing/2014/main" id="{2EFAB0B3-3AF2-A241-D1E1-403DF07CE583}"/>
                    </a:ext>
                  </a:extLst>
                </p:cNvPr>
                <p:cNvSpPr/>
                <p:nvPr/>
              </p:nvSpPr>
              <p:spPr>
                <a:xfrm>
                  <a:off x="-3731500" y="2458550"/>
                  <a:ext cx="843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2" extrusionOk="0">
                      <a:moveTo>
                        <a:pt x="1701" y="631"/>
                      </a:moveTo>
                      <a:cubicBezTo>
                        <a:pt x="2237" y="631"/>
                        <a:pt x="2709" y="1103"/>
                        <a:pt x="2709" y="1639"/>
                      </a:cubicBezTo>
                      <a:cubicBezTo>
                        <a:pt x="2709" y="2206"/>
                        <a:pt x="2237" y="2679"/>
                        <a:pt x="1701" y="2679"/>
                      </a:cubicBezTo>
                      <a:cubicBezTo>
                        <a:pt x="1134" y="2679"/>
                        <a:pt x="662" y="2206"/>
                        <a:pt x="662" y="1639"/>
                      </a:cubicBezTo>
                      <a:cubicBezTo>
                        <a:pt x="662" y="1103"/>
                        <a:pt x="1134" y="631"/>
                        <a:pt x="1701" y="631"/>
                      </a:cubicBezTo>
                      <a:close/>
                      <a:moveTo>
                        <a:pt x="1701" y="1"/>
                      </a:moveTo>
                      <a:cubicBezTo>
                        <a:pt x="756" y="1"/>
                        <a:pt x="0" y="725"/>
                        <a:pt x="0" y="1702"/>
                      </a:cubicBezTo>
                      <a:cubicBezTo>
                        <a:pt x="0" y="2647"/>
                        <a:pt x="756" y="3372"/>
                        <a:pt x="1701" y="3372"/>
                      </a:cubicBezTo>
                      <a:cubicBezTo>
                        <a:pt x="2646" y="3372"/>
                        <a:pt x="3371" y="2647"/>
                        <a:pt x="3371" y="1702"/>
                      </a:cubicBezTo>
                      <a:cubicBezTo>
                        <a:pt x="3371" y="725"/>
                        <a:pt x="2646" y="1"/>
                        <a:pt x="17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0" name="Google Shape;12553;p89">
                <a:extLst>
                  <a:ext uri="{FF2B5EF4-FFF2-40B4-BE49-F238E27FC236}">
                    <a16:creationId xmlns:a16="http://schemas.microsoft.com/office/drawing/2014/main" id="{8376CEA3-2CE8-4D6D-9164-1EDE40BC0CAA}"/>
                  </a:ext>
                </a:extLst>
              </p:cNvPr>
              <p:cNvSpPr/>
              <p:nvPr/>
            </p:nvSpPr>
            <p:spPr>
              <a:xfrm>
                <a:off x="11151816" y="2661730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Google Shape;12565;p89">
                <a:extLst>
                  <a:ext uri="{FF2B5EF4-FFF2-40B4-BE49-F238E27FC236}">
                    <a16:creationId xmlns:a16="http://schemas.microsoft.com/office/drawing/2014/main" id="{95D79DD7-D8AA-FE63-4AE1-3FB280473908}"/>
                  </a:ext>
                </a:extLst>
              </p:cNvPr>
              <p:cNvSpPr/>
              <p:nvPr/>
            </p:nvSpPr>
            <p:spPr>
              <a:xfrm>
                <a:off x="3705147" y="2680982"/>
                <a:ext cx="655149" cy="6027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2" name="Google Shape;12575;p89">
                <a:extLst>
                  <a:ext uri="{FF2B5EF4-FFF2-40B4-BE49-F238E27FC236}">
                    <a16:creationId xmlns:a16="http://schemas.microsoft.com/office/drawing/2014/main" id="{ED88A9B2-1D83-DE08-4CC6-60FD3F50B599}"/>
                  </a:ext>
                </a:extLst>
              </p:cNvPr>
              <p:cNvGrpSpPr/>
              <p:nvPr/>
            </p:nvGrpSpPr>
            <p:grpSpPr>
              <a:xfrm>
                <a:off x="7877844" y="2660193"/>
                <a:ext cx="568457" cy="644753"/>
                <a:chOff x="-3478675" y="2405775"/>
                <a:chExt cx="258350" cy="293025"/>
              </a:xfrm>
              <a:grpFill/>
            </p:grpSpPr>
            <p:sp>
              <p:nvSpPr>
                <p:cNvPr id="116" name="Google Shape;12576;p89">
                  <a:extLst>
                    <a:ext uri="{FF2B5EF4-FFF2-40B4-BE49-F238E27FC236}">
                      <a16:creationId xmlns:a16="http://schemas.microsoft.com/office/drawing/2014/main" id="{94EE3BB6-527A-331C-069B-B4EC1BFBD297}"/>
                    </a:ext>
                  </a:extLst>
                </p:cNvPr>
                <p:cNvSpPr/>
                <p:nvPr/>
              </p:nvSpPr>
              <p:spPr>
                <a:xfrm>
                  <a:off x="-3478675" y="2405775"/>
                  <a:ext cx="2583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4" h="11721" extrusionOk="0">
                      <a:moveTo>
                        <a:pt x="6018" y="694"/>
                      </a:moveTo>
                      <a:cubicBezTo>
                        <a:pt x="6175" y="694"/>
                        <a:pt x="6301" y="757"/>
                        <a:pt x="6333" y="915"/>
                      </a:cubicBezTo>
                      <a:lnTo>
                        <a:pt x="6490" y="1450"/>
                      </a:lnTo>
                      <a:lnTo>
                        <a:pt x="3781" y="1450"/>
                      </a:lnTo>
                      <a:lnTo>
                        <a:pt x="3970" y="915"/>
                      </a:lnTo>
                      <a:cubicBezTo>
                        <a:pt x="4033" y="757"/>
                        <a:pt x="4127" y="694"/>
                        <a:pt x="4285" y="694"/>
                      </a:cubicBezTo>
                      <a:close/>
                      <a:moveTo>
                        <a:pt x="9326" y="2049"/>
                      </a:moveTo>
                      <a:cubicBezTo>
                        <a:pt x="9546" y="2049"/>
                        <a:pt x="9704" y="2206"/>
                        <a:pt x="9704" y="2427"/>
                      </a:cubicBezTo>
                      <a:lnTo>
                        <a:pt x="9704" y="2773"/>
                      </a:lnTo>
                      <a:lnTo>
                        <a:pt x="756" y="2773"/>
                      </a:lnTo>
                      <a:lnTo>
                        <a:pt x="756" y="2427"/>
                      </a:lnTo>
                      <a:cubicBezTo>
                        <a:pt x="756" y="2206"/>
                        <a:pt x="914" y="2049"/>
                        <a:pt x="1103" y="2049"/>
                      </a:cubicBezTo>
                      <a:close/>
                      <a:moveTo>
                        <a:pt x="8916" y="3498"/>
                      </a:moveTo>
                      <a:lnTo>
                        <a:pt x="8317" y="10681"/>
                      </a:lnTo>
                      <a:cubicBezTo>
                        <a:pt x="8317" y="10839"/>
                        <a:pt x="8160" y="10996"/>
                        <a:pt x="7971" y="10996"/>
                      </a:cubicBezTo>
                      <a:lnTo>
                        <a:pt x="2363" y="10996"/>
                      </a:lnTo>
                      <a:cubicBezTo>
                        <a:pt x="2174" y="10996"/>
                        <a:pt x="2048" y="10902"/>
                        <a:pt x="2016" y="10681"/>
                      </a:cubicBezTo>
                      <a:lnTo>
                        <a:pt x="1418" y="3498"/>
                      </a:lnTo>
                      <a:close/>
                      <a:moveTo>
                        <a:pt x="4285" y="1"/>
                      </a:moveTo>
                      <a:cubicBezTo>
                        <a:pt x="3875" y="1"/>
                        <a:pt x="3466" y="285"/>
                        <a:pt x="3308" y="726"/>
                      </a:cubicBezTo>
                      <a:lnTo>
                        <a:pt x="3088" y="1450"/>
                      </a:lnTo>
                      <a:lnTo>
                        <a:pt x="1040" y="1450"/>
                      </a:lnTo>
                      <a:cubicBezTo>
                        <a:pt x="473" y="1450"/>
                        <a:pt x="0" y="1923"/>
                        <a:pt x="0" y="2458"/>
                      </a:cubicBezTo>
                      <a:lnTo>
                        <a:pt x="0" y="3120"/>
                      </a:lnTo>
                      <a:cubicBezTo>
                        <a:pt x="0" y="3341"/>
                        <a:pt x="158" y="3498"/>
                        <a:pt x="347" y="3498"/>
                      </a:cubicBezTo>
                      <a:lnTo>
                        <a:pt x="725" y="3498"/>
                      </a:lnTo>
                      <a:lnTo>
                        <a:pt x="1292" y="10776"/>
                      </a:lnTo>
                      <a:cubicBezTo>
                        <a:pt x="1355" y="11311"/>
                        <a:pt x="1764" y="11721"/>
                        <a:pt x="2331" y="11721"/>
                      </a:cubicBezTo>
                      <a:lnTo>
                        <a:pt x="7908" y="11721"/>
                      </a:lnTo>
                      <a:cubicBezTo>
                        <a:pt x="8475" y="11721"/>
                        <a:pt x="8916" y="11311"/>
                        <a:pt x="8948" y="10776"/>
                      </a:cubicBezTo>
                      <a:lnTo>
                        <a:pt x="9546" y="3498"/>
                      </a:lnTo>
                      <a:lnTo>
                        <a:pt x="9893" y="3498"/>
                      </a:lnTo>
                      <a:cubicBezTo>
                        <a:pt x="10082" y="3498"/>
                        <a:pt x="10239" y="3341"/>
                        <a:pt x="10239" y="3120"/>
                      </a:cubicBezTo>
                      <a:lnTo>
                        <a:pt x="10239" y="2458"/>
                      </a:lnTo>
                      <a:cubicBezTo>
                        <a:pt x="10334" y="1860"/>
                        <a:pt x="9861" y="1450"/>
                        <a:pt x="9294" y="1450"/>
                      </a:cubicBezTo>
                      <a:lnTo>
                        <a:pt x="7246" y="1450"/>
                      </a:lnTo>
                      <a:lnTo>
                        <a:pt x="7026" y="726"/>
                      </a:lnTo>
                      <a:cubicBezTo>
                        <a:pt x="6868" y="285"/>
                        <a:pt x="6490" y="1"/>
                        <a:pt x="60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Google Shape;12577;p89">
                  <a:extLst>
                    <a:ext uri="{FF2B5EF4-FFF2-40B4-BE49-F238E27FC236}">
                      <a16:creationId xmlns:a16="http://schemas.microsoft.com/office/drawing/2014/main" id="{4DE322BD-B90B-8544-B383-FA7B420EF477}"/>
                    </a:ext>
                  </a:extLst>
                </p:cNvPr>
                <p:cNvSpPr/>
                <p:nvPr/>
              </p:nvSpPr>
              <p:spPr>
                <a:xfrm>
                  <a:off x="-3408575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5829"/>
                      </a:lnTo>
                      <a:cubicBezTo>
                        <a:pt x="0" y="6018"/>
                        <a:pt x="158" y="6176"/>
                        <a:pt x="347" y="6176"/>
                      </a:cubicBezTo>
                      <a:cubicBezTo>
                        <a:pt x="536" y="6176"/>
                        <a:pt x="693" y="6018"/>
                        <a:pt x="693" y="5829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Google Shape;12578;p89">
                  <a:extLst>
                    <a:ext uri="{FF2B5EF4-FFF2-40B4-BE49-F238E27FC236}">
                      <a16:creationId xmlns:a16="http://schemas.microsoft.com/office/drawing/2014/main" id="{D47A3755-3CA3-F0CC-993A-AA4A65664783}"/>
                    </a:ext>
                  </a:extLst>
                </p:cNvPr>
                <p:cNvSpPr/>
                <p:nvPr/>
              </p:nvSpPr>
              <p:spPr>
                <a:xfrm>
                  <a:off x="-33574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Google Shape;12579;p89">
                  <a:extLst>
                    <a:ext uri="{FF2B5EF4-FFF2-40B4-BE49-F238E27FC236}">
                      <a16:creationId xmlns:a16="http://schemas.microsoft.com/office/drawing/2014/main" id="{038C8954-F863-19B8-7C21-FC19D7EB99F0}"/>
                    </a:ext>
                  </a:extLst>
                </p:cNvPr>
                <p:cNvSpPr/>
                <p:nvPr/>
              </p:nvSpPr>
              <p:spPr>
                <a:xfrm>
                  <a:off x="-33062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" name="Google Shape;12605;p89">
                <a:extLst>
                  <a:ext uri="{FF2B5EF4-FFF2-40B4-BE49-F238E27FC236}">
                    <a16:creationId xmlns:a16="http://schemas.microsoft.com/office/drawing/2014/main" id="{E25158CF-1E6A-44DB-2BA9-0C79DE6DCF76}"/>
                  </a:ext>
                </a:extLst>
              </p:cNvPr>
              <p:cNvGrpSpPr/>
              <p:nvPr/>
            </p:nvGrpSpPr>
            <p:grpSpPr>
              <a:xfrm>
                <a:off x="2047704" y="2664512"/>
                <a:ext cx="640885" cy="635902"/>
                <a:chOff x="6790450" y="3119050"/>
                <a:chExt cx="262750" cy="260675"/>
              </a:xfrm>
              <a:grpFill/>
            </p:grpSpPr>
            <p:sp>
              <p:nvSpPr>
                <p:cNvPr id="114" name="Google Shape;12606;p89">
                  <a:extLst>
                    <a:ext uri="{FF2B5EF4-FFF2-40B4-BE49-F238E27FC236}">
                      <a16:creationId xmlns:a16="http://schemas.microsoft.com/office/drawing/2014/main" id="{9A3AF5D8-7F8B-C2BB-C75D-C470FB6F91F6}"/>
                    </a:ext>
                  </a:extLst>
                </p:cNvPr>
                <p:cNvSpPr/>
                <p:nvPr/>
              </p:nvSpPr>
              <p:spPr>
                <a:xfrm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Google Shape;12607;p89">
                  <a:extLst>
                    <a:ext uri="{FF2B5EF4-FFF2-40B4-BE49-F238E27FC236}">
                      <a16:creationId xmlns:a16="http://schemas.microsoft.com/office/drawing/2014/main" id="{1435D7B4-D9C6-A10F-5843-D21F92AE3CD4}"/>
                    </a:ext>
                  </a:extLst>
                </p:cNvPr>
                <p:cNvSpPr/>
                <p:nvPr/>
              </p:nvSpPr>
              <p:spPr>
                <a:xfrm flipH="1"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23D306-1B6A-C4BB-74BE-0FF1AFEFF7A2}"/>
                </a:ext>
              </a:extLst>
            </p:cNvPr>
            <p:cNvGrpSpPr/>
            <p:nvPr/>
          </p:nvGrpSpPr>
          <p:grpSpPr>
            <a:xfrm>
              <a:off x="2040531" y="5542392"/>
              <a:ext cx="8060013" cy="620859"/>
              <a:chOff x="2040531" y="5123204"/>
              <a:chExt cx="8060013" cy="620859"/>
            </a:xfrm>
            <a:grpFill/>
          </p:grpSpPr>
          <p:grpSp>
            <p:nvGrpSpPr>
              <p:cNvPr id="66" name="Google Shape;12608;p89">
                <a:extLst>
                  <a:ext uri="{FF2B5EF4-FFF2-40B4-BE49-F238E27FC236}">
                    <a16:creationId xmlns:a16="http://schemas.microsoft.com/office/drawing/2014/main" id="{BD4F4788-7EF4-B2E9-DD88-07FAA06A1622}"/>
                  </a:ext>
                </a:extLst>
              </p:cNvPr>
              <p:cNvGrpSpPr/>
              <p:nvPr/>
            </p:nvGrpSpPr>
            <p:grpSpPr>
              <a:xfrm>
                <a:off x="9554815" y="5123204"/>
                <a:ext cx="545729" cy="620859"/>
                <a:chOff x="7660859" y="2571753"/>
                <a:chExt cx="366561" cy="417024"/>
              </a:xfrm>
              <a:grpFill/>
            </p:grpSpPr>
            <p:sp>
              <p:nvSpPr>
                <p:cNvPr id="97" name="Google Shape;12609;p89">
                  <a:extLst>
                    <a:ext uri="{FF2B5EF4-FFF2-40B4-BE49-F238E27FC236}">
                      <a16:creationId xmlns:a16="http://schemas.microsoft.com/office/drawing/2014/main" id="{5AE7548C-5036-B04F-FA06-C61B7F1FCA15}"/>
                    </a:ext>
                  </a:extLst>
                </p:cNvPr>
                <p:cNvSpPr/>
                <p:nvPr/>
              </p:nvSpPr>
              <p:spPr>
                <a:xfrm>
                  <a:off x="7770506" y="2633631"/>
                  <a:ext cx="147259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6" h="7026" extrusionOk="0">
                      <a:moveTo>
                        <a:pt x="4114" y="2928"/>
                      </a:moveTo>
                      <a:lnTo>
                        <a:pt x="4114" y="4099"/>
                      </a:lnTo>
                      <a:lnTo>
                        <a:pt x="2943" y="4099"/>
                      </a:lnTo>
                      <a:lnTo>
                        <a:pt x="2943" y="2928"/>
                      </a:lnTo>
                      <a:close/>
                      <a:moveTo>
                        <a:pt x="2354" y="1"/>
                      </a:moveTo>
                      <a:cubicBezTo>
                        <a:pt x="2032" y="1"/>
                        <a:pt x="1771" y="263"/>
                        <a:pt x="1771" y="586"/>
                      </a:cubicBezTo>
                      <a:lnTo>
                        <a:pt x="1771" y="1757"/>
                      </a:lnTo>
                      <a:lnTo>
                        <a:pt x="618" y="1757"/>
                      </a:lnTo>
                      <a:cubicBezTo>
                        <a:pt x="301" y="1757"/>
                        <a:pt x="31" y="1999"/>
                        <a:pt x="17" y="2314"/>
                      </a:cubicBezTo>
                      <a:cubicBezTo>
                        <a:pt x="1" y="2650"/>
                        <a:pt x="268" y="2928"/>
                        <a:pt x="600" y="2928"/>
                      </a:cubicBezTo>
                      <a:lnTo>
                        <a:pt x="1771" y="2928"/>
                      </a:lnTo>
                      <a:lnTo>
                        <a:pt x="1771" y="4099"/>
                      </a:lnTo>
                      <a:lnTo>
                        <a:pt x="618" y="4099"/>
                      </a:lnTo>
                      <a:cubicBezTo>
                        <a:pt x="301" y="4099"/>
                        <a:pt x="31" y="4341"/>
                        <a:pt x="17" y="4656"/>
                      </a:cubicBezTo>
                      <a:cubicBezTo>
                        <a:pt x="1" y="4992"/>
                        <a:pt x="268" y="5270"/>
                        <a:pt x="600" y="5270"/>
                      </a:cubicBezTo>
                      <a:lnTo>
                        <a:pt x="1771" y="5270"/>
                      </a:lnTo>
                      <a:lnTo>
                        <a:pt x="1771" y="6423"/>
                      </a:lnTo>
                      <a:cubicBezTo>
                        <a:pt x="1771" y="6738"/>
                        <a:pt x="2014" y="7011"/>
                        <a:pt x="2329" y="7025"/>
                      </a:cubicBezTo>
                      <a:cubicBezTo>
                        <a:pt x="2338" y="7025"/>
                        <a:pt x="2348" y="7025"/>
                        <a:pt x="2357" y="7025"/>
                      </a:cubicBezTo>
                      <a:cubicBezTo>
                        <a:pt x="2680" y="7025"/>
                        <a:pt x="2943" y="6764"/>
                        <a:pt x="2943" y="6441"/>
                      </a:cubicBezTo>
                      <a:lnTo>
                        <a:pt x="2943" y="5270"/>
                      </a:lnTo>
                      <a:lnTo>
                        <a:pt x="4114" y="5270"/>
                      </a:lnTo>
                      <a:lnTo>
                        <a:pt x="4114" y="6423"/>
                      </a:lnTo>
                      <a:cubicBezTo>
                        <a:pt x="4114" y="6738"/>
                        <a:pt x="4356" y="7011"/>
                        <a:pt x="4671" y="7025"/>
                      </a:cubicBezTo>
                      <a:cubicBezTo>
                        <a:pt x="4680" y="7025"/>
                        <a:pt x="4690" y="7025"/>
                        <a:pt x="4699" y="7025"/>
                      </a:cubicBezTo>
                      <a:cubicBezTo>
                        <a:pt x="5023" y="7025"/>
                        <a:pt x="5285" y="6764"/>
                        <a:pt x="5285" y="6441"/>
                      </a:cubicBezTo>
                      <a:lnTo>
                        <a:pt x="5285" y="5270"/>
                      </a:lnTo>
                      <a:lnTo>
                        <a:pt x="6456" y="5270"/>
                      </a:lnTo>
                      <a:cubicBezTo>
                        <a:pt x="6788" y="5270"/>
                        <a:pt x="7056" y="4992"/>
                        <a:pt x="7040" y="4656"/>
                      </a:cubicBezTo>
                      <a:cubicBezTo>
                        <a:pt x="7025" y="4341"/>
                        <a:pt x="6753" y="4099"/>
                        <a:pt x="6438" y="4099"/>
                      </a:cubicBezTo>
                      <a:lnTo>
                        <a:pt x="5285" y="4099"/>
                      </a:lnTo>
                      <a:lnTo>
                        <a:pt x="5285" y="2928"/>
                      </a:lnTo>
                      <a:lnTo>
                        <a:pt x="6438" y="2928"/>
                      </a:lnTo>
                      <a:cubicBezTo>
                        <a:pt x="6753" y="2928"/>
                        <a:pt x="7025" y="2685"/>
                        <a:pt x="7040" y="2370"/>
                      </a:cubicBezTo>
                      <a:cubicBezTo>
                        <a:pt x="7056" y="2034"/>
                        <a:pt x="6788" y="1757"/>
                        <a:pt x="6456" y="1757"/>
                      </a:cubicBezTo>
                      <a:lnTo>
                        <a:pt x="5285" y="1757"/>
                      </a:lnTo>
                      <a:lnTo>
                        <a:pt x="5285" y="603"/>
                      </a:lnTo>
                      <a:cubicBezTo>
                        <a:pt x="5285" y="287"/>
                        <a:pt x="5042" y="16"/>
                        <a:pt x="4727" y="2"/>
                      </a:cubicBezTo>
                      <a:cubicBezTo>
                        <a:pt x="4717" y="1"/>
                        <a:pt x="4707" y="1"/>
                        <a:pt x="4696" y="1"/>
                      </a:cubicBezTo>
                      <a:cubicBezTo>
                        <a:pt x="4374" y="1"/>
                        <a:pt x="4114" y="263"/>
                        <a:pt x="4114" y="586"/>
                      </a:cubicBezTo>
                      <a:lnTo>
                        <a:pt x="4114" y="1757"/>
                      </a:lnTo>
                      <a:lnTo>
                        <a:pt x="2943" y="1757"/>
                      </a:lnTo>
                      <a:lnTo>
                        <a:pt x="2943" y="603"/>
                      </a:lnTo>
                      <a:cubicBezTo>
                        <a:pt x="2943" y="287"/>
                        <a:pt x="2700" y="16"/>
                        <a:pt x="2385" y="2"/>
                      </a:cubicBezTo>
                      <a:cubicBezTo>
                        <a:pt x="2375" y="1"/>
                        <a:pt x="2364" y="1"/>
                        <a:pt x="23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Google Shape;12610;p89">
                  <a:extLst>
                    <a:ext uri="{FF2B5EF4-FFF2-40B4-BE49-F238E27FC236}">
                      <a16:creationId xmlns:a16="http://schemas.microsoft.com/office/drawing/2014/main" id="{59606A47-FA34-DE0E-D75A-6D9DD4962893}"/>
                    </a:ext>
                  </a:extLst>
                </p:cNvPr>
                <p:cNvSpPr/>
                <p:nvPr/>
              </p:nvSpPr>
              <p:spPr>
                <a:xfrm>
                  <a:off x="7730834" y="2792447"/>
                  <a:ext cx="226648" cy="7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3679" extrusionOk="0">
                      <a:moveTo>
                        <a:pt x="747" y="0"/>
                      </a:moveTo>
                      <a:cubicBezTo>
                        <a:pt x="280" y="0"/>
                        <a:pt x="0" y="520"/>
                        <a:pt x="258" y="910"/>
                      </a:cubicBezTo>
                      <a:cubicBezTo>
                        <a:pt x="1470" y="2730"/>
                        <a:pt x="3430" y="3678"/>
                        <a:pt x="5429" y="3678"/>
                      </a:cubicBezTo>
                      <a:cubicBezTo>
                        <a:pt x="7423" y="3678"/>
                        <a:pt x="9385" y="2733"/>
                        <a:pt x="10600" y="911"/>
                      </a:cubicBezTo>
                      <a:cubicBezTo>
                        <a:pt x="10860" y="523"/>
                        <a:pt x="10578" y="2"/>
                        <a:pt x="10116" y="2"/>
                      </a:cubicBezTo>
                      <a:cubicBezTo>
                        <a:pt x="10115" y="2"/>
                        <a:pt x="10114" y="2"/>
                        <a:pt x="10113" y="2"/>
                      </a:cubicBezTo>
                      <a:cubicBezTo>
                        <a:pt x="9924" y="2"/>
                        <a:pt x="9738" y="92"/>
                        <a:pt x="9625" y="262"/>
                      </a:cubicBezTo>
                      <a:cubicBezTo>
                        <a:pt x="8688" y="1668"/>
                        <a:pt x="7119" y="2507"/>
                        <a:pt x="5429" y="2507"/>
                      </a:cubicBezTo>
                      <a:cubicBezTo>
                        <a:pt x="3740" y="2507"/>
                        <a:pt x="2172" y="1668"/>
                        <a:pt x="1235" y="264"/>
                      </a:cubicBezTo>
                      <a:cubicBezTo>
                        <a:pt x="1125" y="101"/>
                        <a:pt x="943" y="0"/>
                        <a:pt x="7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Google Shape;12611;p89">
                  <a:extLst>
                    <a:ext uri="{FF2B5EF4-FFF2-40B4-BE49-F238E27FC236}">
                      <a16:creationId xmlns:a16="http://schemas.microsoft.com/office/drawing/2014/main" id="{C00B9FD1-2728-049A-E628-68C42A17A3FE}"/>
                    </a:ext>
                  </a:extLst>
                </p:cNvPr>
                <p:cNvSpPr/>
                <p:nvPr/>
              </p:nvSpPr>
              <p:spPr>
                <a:xfrm>
                  <a:off x="7660859" y="2571753"/>
                  <a:ext cx="366561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4" h="19982" extrusionOk="0">
                      <a:moveTo>
                        <a:pt x="14636" y="1169"/>
                      </a:moveTo>
                      <a:cubicBezTo>
                        <a:pt x="15587" y="1169"/>
                        <a:pt x="16392" y="1992"/>
                        <a:pt x="16392" y="2965"/>
                      </a:cubicBezTo>
                      <a:lnTo>
                        <a:pt x="16392" y="14674"/>
                      </a:lnTo>
                      <a:cubicBezTo>
                        <a:pt x="16392" y="15643"/>
                        <a:pt x="15607" y="16431"/>
                        <a:pt x="14636" y="16431"/>
                      </a:cubicBezTo>
                      <a:lnTo>
                        <a:pt x="11124" y="16431"/>
                      </a:lnTo>
                      <a:cubicBezTo>
                        <a:pt x="10967" y="16431"/>
                        <a:pt x="10816" y="16493"/>
                        <a:pt x="10707" y="16604"/>
                      </a:cubicBezTo>
                      <a:lnTo>
                        <a:pt x="8782" y="18561"/>
                      </a:lnTo>
                      <a:lnTo>
                        <a:pt x="6857" y="16604"/>
                      </a:lnTo>
                      <a:cubicBezTo>
                        <a:pt x="6748" y="16493"/>
                        <a:pt x="6597" y="16431"/>
                        <a:pt x="6440" y="16431"/>
                      </a:cubicBezTo>
                      <a:lnTo>
                        <a:pt x="2928" y="16431"/>
                      </a:lnTo>
                      <a:cubicBezTo>
                        <a:pt x="1959" y="16431"/>
                        <a:pt x="1172" y="15643"/>
                        <a:pt x="1172" y="14674"/>
                      </a:cubicBezTo>
                      <a:lnTo>
                        <a:pt x="1172" y="2965"/>
                      </a:lnTo>
                      <a:cubicBezTo>
                        <a:pt x="1172" y="1992"/>
                        <a:pt x="1977" y="1169"/>
                        <a:pt x="2928" y="1169"/>
                      </a:cubicBezTo>
                      <a:close/>
                      <a:moveTo>
                        <a:pt x="2928" y="0"/>
                      </a:moveTo>
                      <a:cubicBezTo>
                        <a:pt x="1310" y="0"/>
                        <a:pt x="1" y="1346"/>
                        <a:pt x="1" y="2965"/>
                      </a:cubicBezTo>
                      <a:lnTo>
                        <a:pt x="1" y="14674"/>
                      </a:lnTo>
                      <a:cubicBezTo>
                        <a:pt x="1" y="16291"/>
                        <a:pt x="1312" y="17600"/>
                        <a:pt x="2928" y="17600"/>
                      </a:cubicBezTo>
                      <a:lnTo>
                        <a:pt x="6196" y="17600"/>
                      </a:lnTo>
                      <a:lnTo>
                        <a:pt x="8365" y="19806"/>
                      </a:lnTo>
                      <a:cubicBezTo>
                        <a:pt x="8474" y="19919"/>
                        <a:pt x="8625" y="19981"/>
                        <a:pt x="8782" y="19981"/>
                      </a:cubicBezTo>
                      <a:cubicBezTo>
                        <a:pt x="8940" y="19981"/>
                        <a:pt x="9090" y="19919"/>
                        <a:pt x="9200" y="19806"/>
                      </a:cubicBezTo>
                      <a:lnTo>
                        <a:pt x="11370" y="17600"/>
                      </a:lnTo>
                      <a:lnTo>
                        <a:pt x="14636" y="17600"/>
                      </a:lnTo>
                      <a:cubicBezTo>
                        <a:pt x="16251" y="17600"/>
                        <a:pt x="17563" y="16287"/>
                        <a:pt x="17563" y="14674"/>
                      </a:cubicBezTo>
                      <a:lnTo>
                        <a:pt x="17563" y="2965"/>
                      </a:lnTo>
                      <a:cubicBezTo>
                        <a:pt x="17563" y="1348"/>
                        <a:pt x="16254" y="0"/>
                        <a:pt x="146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oogle Shape;12612;p89">
                <a:extLst>
                  <a:ext uri="{FF2B5EF4-FFF2-40B4-BE49-F238E27FC236}">
                    <a16:creationId xmlns:a16="http://schemas.microsoft.com/office/drawing/2014/main" id="{2052B678-81D6-21A3-4C59-653478A82EFB}"/>
                  </a:ext>
                </a:extLst>
              </p:cNvPr>
              <p:cNvGrpSpPr/>
              <p:nvPr/>
            </p:nvGrpSpPr>
            <p:grpSpPr>
              <a:xfrm>
                <a:off x="5797695" y="5123204"/>
                <a:ext cx="620859" cy="620859"/>
                <a:chOff x="5566722" y="2571753"/>
                <a:chExt cx="417024" cy="417024"/>
              </a:xfrm>
              <a:grpFill/>
            </p:grpSpPr>
            <p:sp>
              <p:nvSpPr>
                <p:cNvPr id="95" name="Google Shape;12613;p89">
                  <a:extLst>
                    <a:ext uri="{FF2B5EF4-FFF2-40B4-BE49-F238E27FC236}">
                      <a16:creationId xmlns:a16="http://schemas.microsoft.com/office/drawing/2014/main" id="{AA9411D2-9180-C467-3510-106D9267D84B}"/>
                    </a:ext>
                  </a:extLst>
                </p:cNvPr>
                <p:cNvSpPr/>
                <p:nvPr/>
              </p:nvSpPr>
              <p:spPr>
                <a:xfrm>
                  <a:off x="5566722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0" y="1171"/>
                      </a:moveTo>
                      <a:cubicBezTo>
                        <a:pt x="14855" y="1171"/>
                        <a:pt x="18810" y="5127"/>
                        <a:pt x="18810" y="9991"/>
                      </a:cubicBezTo>
                      <a:cubicBezTo>
                        <a:pt x="18810" y="14854"/>
                        <a:pt x="14855" y="18810"/>
                        <a:pt x="9990" y="18810"/>
                      </a:cubicBezTo>
                      <a:cubicBezTo>
                        <a:pt x="5127" y="18810"/>
                        <a:pt x="1170" y="14854"/>
                        <a:pt x="1170" y="9991"/>
                      </a:cubicBezTo>
                      <a:cubicBezTo>
                        <a:pt x="1170" y="5127"/>
                        <a:pt x="5127" y="1171"/>
                        <a:pt x="9990" y="1171"/>
                      </a:cubicBezTo>
                      <a:close/>
                      <a:moveTo>
                        <a:pt x="9990" y="0"/>
                      </a:moveTo>
                      <a:cubicBezTo>
                        <a:pt x="4488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0" y="19981"/>
                      </a:cubicBezTo>
                      <a:cubicBezTo>
                        <a:pt x="15492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Google Shape;12614;p89">
                  <a:extLst>
                    <a:ext uri="{FF2B5EF4-FFF2-40B4-BE49-F238E27FC236}">
                      <a16:creationId xmlns:a16="http://schemas.microsoft.com/office/drawing/2014/main" id="{40A1442D-4AE1-1A64-B279-F0F33CD9AC96}"/>
                    </a:ext>
                  </a:extLst>
                </p:cNvPr>
                <p:cNvSpPr/>
                <p:nvPr/>
              </p:nvSpPr>
              <p:spPr>
                <a:xfrm>
                  <a:off x="5653037" y="2658069"/>
                  <a:ext cx="207719" cy="24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3" h="11646" extrusionOk="0">
                      <a:moveTo>
                        <a:pt x="8782" y="1300"/>
                      </a:moveTo>
                      <a:lnTo>
                        <a:pt x="8782" y="2448"/>
                      </a:lnTo>
                      <a:lnTo>
                        <a:pt x="4099" y="3384"/>
                      </a:lnTo>
                      <a:lnTo>
                        <a:pt x="4099" y="2236"/>
                      </a:lnTo>
                      <a:lnTo>
                        <a:pt x="8782" y="1300"/>
                      </a:lnTo>
                      <a:close/>
                      <a:moveTo>
                        <a:pt x="8782" y="7304"/>
                      </a:moveTo>
                      <a:lnTo>
                        <a:pt x="8782" y="8447"/>
                      </a:lnTo>
                      <a:cubicBezTo>
                        <a:pt x="8782" y="8766"/>
                        <a:pt x="8591" y="9047"/>
                        <a:pt x="8295" y="9165"/>
                      </a:cubicBezTo>
                      <a:cubicBezTo>
                        <a:pt x="8163" y="9218"/>
                        <a:pt x="7987" y="9306"/>
                        <a:pt x="7782" y="9306"/>
                      </a:cubicBezTo>
                      <a:cubicBezTo>
                        <a:pt x="7653" y="9306"/>
                        <a:pt x="7513" y="9271"/>
                        <a:pt x="7365" y="9171"/>
                      </a:cubicBezTo>
                      <a:cubicBezTo>
                        <a:pt x="6850" y="8824"/>
                        <a:pt x="6937" y="8042"/>
                        <a:pt x="7512" y="7812"/>
                      </a:cubicBezTo>
                      <a:lnTo>
                        <a:pt x="8782" y="7304"/>
                      </a:lnTo>
                      <a:close/>
                      <a:moveTo>
                        <a:pt x="2928" y="8475"/>
                      </a:moveTo>
                      <a:lnTo>
                        <a:pt x="2928" y="9618"/>
                      </a:lnTo>
                      <a:cubicBezTo>
                        <a:pt x="2928" y="9937"/>
                        <a:pt x="2737" y="10218"/>
                        <a:pt x="2442" y="10336"/>
                      </a:cubicBezTo>
                      <a:cubicBezTo>
                        <a:pt x="2308" y="10389"/>
                        <a:pt x="2132" y="10476"/>
                        <a:pt x="1928" y="10476"/>
                      </a:cubicBezTo>
                      <a:cubicBezTo>
                        <a:pt x="1799" y="10476"/>
                        <a:pt x="1659" y="10442"/>
                        <a:pt x="1511" y="10342"/>
                      </a:cubicBezTo>
                      <a:cubicBezTo>
                        <a:pt x="996" y="9993"/>
                        <a:pt x="1083" y="9213"/>
                        <a:pt x="1658" y="8983"/>
                      </a:cubicBezTo>
                      <a:lnTo>
                        <a:pt x="2928" y="8475"/>
                      </a:lnTo>
                      <a:close/>
                      <a:moveTo>
                        <a:pt x="9369" y="1"/>
                      </a:moveTo>
                      <a:cubicBezTo>
                        <a:pt x="9330" y="1"/>
                        <a:pt x="9291" y="4"/>
                        <a:pt x="9252" y="12"/>
                      </a:cubicBezTo>
                      <a:lnTo>
                        <a:pt x="3399" y="1182"/>
                      </a:lnTo>
                      <a:cubicBezTo>
                        <a:pt x="3124" y="1237"/>
                        <a:pt x="2928" y="1477"/>
                        <a:pt x="2928" y="1757"/>
                      </a:cubicBezTo>
                      <a:lnTo>
                        <a:pt x="2928" y="7214"/>
                      </a:lnTo>
                      <a:lnTo>
                        <a:pt x="1223" y="7897"/>
                      </a:lnTo>
                      <a:cubicBezTo>
                        <a:pt x="480" y="8192"/>
                        <a:pt x="0" y="8902"/>
                        <a:pt x="0" y="9701"/>
                      </a:cubicBezTo>
                      <a:cubicBezTo>
                        <a:pt x="0" y="10782"/>
                        <a:pt x="880" y="11645"/>
                        <a:pt x="1944" y="11645"/>
                      </a:cubicBezTo>
                      <a:cubicBezTo>
                        <a:pt x="2362" y="11645"/>
                        <a:pt x="2624" y="11523"/>
                        <a:pt x="2877" y="11423"/>
                      </a:cubicBezTo>
                      <a:cubicBezTo>
                        <a:pt x="3618" y="11125"/>
                        <a:pt x="4099" y="10418"/>
                        <a:pt x="4099" y="9618"/>
                      </a:cubicBezTo>
                      <a:lnTo>
                        <a:pt x="4099" y="4578"/>
                      </a:lnTo>
                      <a:lnTo>
                        <a:pt x="8782" y="3641"/>
                      </a:lnTo>
                      <a:lnTo>
                        <a:pt x="8782" y="6043"/>
                      </a:lnTo>
                      <a:lnTo>
                        <a:pt x="7076" y="6726"/>
                      </a:lnTo>
                      <a:cubicBezTo>
                        <a:pt x="6335" y="7023"/>
                        <a:pt x="5854" y="7731"/>
                        <a:pt x="5854" y="8530"/>
                      </a:cubicBezTo>
                      <a:cubicBezTo>
                        <a:pt x="5854" y="9611"/>
                        <a:pt x="6733" y="10476"/>
                        <a:pt x="7798" y="10476"/>
                      </a:cubicBezTo>
                      <a:cubicBezTo>
                        <a:pt x="8216" y="10476"/>
                        <a:pt x="8477" y="10354"/>
                        <a:pt x="8730" y="10251"/>
                      </a:cubicBezTo>
                      <a:cubicBezTo>
                        <a:pt x="9473" y="9956"/>
                        <a:pt x="9953" y="9247"/>
                        <a:pt x="9953" y="8447"/>
                      </a:cubicBezTo>
                      <a:lnTo>
                        <a:pt x="9953" y="586"/>
                      </a:lnTo>
                      <a:cubicBezTo>
                        <a:pt x="9953" y="410"/>
                        <a:pt x="9873" y="244"/>
                        <a:pt x="9739" y="133"/>
                      </a:cubicBezTo>
                      <a:cubicBezTo>
                        <a:pt x="9633" y="47"/>
                        <a:pt x="9503" y="1"/>
                        <a:pt x="9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oogle Shape;12615;p89">
                <a:extLst>
                  <a:ext uri="{FF2B5EF4-FFF2-40B4-BE49-F238E27FC236}">
                    <a16:creationId xmlns:a16="http://schemas.microsoft.com/office/drawing/2014/main" id="{48D8CB5F-AAC1-7DCF-98A4-CAF794BB262C}"/>
                  </a:ext>
                </a:extLst>
              </p:cNvPr>
              <p:cNvGrpSpPr/>
              <p:nvPr/>
            </p:nvGrpSpPr>
            <p:grpSpPr>
              <a:xfrm>
                <a:off x="6736981" y="5279039"/>
                <a:ext cx="620845" cy="309187"/>
                <a:chOff x="6090251" y="2676413"/>
                <a:chExt cx="417014" cy="207677"/>
              </a:xfrm>
              <a:grpFill/>
            </p:grpSpPr>
            <p:sp>
              <p:nvSpPr>
                <p:cNvPr id="91" name="Google Shape;12616;p89">
                  <a:extLst>
                    <a:ext uri="{FF2B5EF4-FFF2-40B4-BE49-F238E27FC236}">
                      <a16:creationId xmlns:a16="http://schemas.microsoft.com/office/drawing/2014/main" id="{6AFBCD42-52FE-C324-0570-DBC3413829B2}"/>
                    </a:ext>
                  </a:extLst>
                </p:cNvPr>
                <p:cNvSpPr/>
                <p:nvPr/>
              </p:nvSpPr>
              <p:spPr>
                <a:xfrm>
                  <a:off x="6237672" y="2725248"/>
                  <a:ext cx="61086" cy="15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611" extrusionOk="0">
                      <a:moveTo>
                        <a:pt x="1463" y="1172"/>
                      </a:moveTo>
                      <a:cubicBezTo>
                        <a:pt x="1624" y="1172"/>
                        <a:pt x="1757" y="1303"/>
                        <a:pt x="1757" y="1465"/>
                      </a:cubicBezTo>
                      <a:lnTo>
                        <a:pt x="1757" y="6148"/>
                      </a:lnTo>
                      <a:cubicBezTo>
                        <a:pt x="1757" y="6309"/>
                        <a:pt x="1624" y="6440"/>
                        <a:pt x="1463" y="6440"/>
                      </a:cubicBezTo>
                      <a:cubicBezTo>
                        <a:pt x="1302" y="6440"/>
                        <a:pt x="1171" y="6309"/>
                        <a:pt x="1171" y="6148"/>
                      </a:cubicBezTo>
                      <a:lnTo>
                        <a:pt x="1171" y="1465"/>
                      </a:lnTo>
                      <a:cubicBezTo>
                        <a:pt x="1171" y="1303"/>
                        <a:pt x="1302" y="1172"/>
                        <a:pt x="1463" y="1172"/>
                      </a:cubicBezTo>
                      <a:close/>
                      <a:moveTo>
                        <a:pt x="1463" y="1"/>
                      </a:moveTo>
                      <a:cubicBezTo>
                        <a:pt x="657" y="1"/>
                        <a:pt x="0" y="657"/>
                        <a:pt x="0" y="1465"/>
                      </a:cubicBezTo>
                      <a:lnTo>
                        <a:pt x="0" y="6148"/>
                      </a:lnTo>
                      <a:cubicBezTo>
                        <a:pt x="0" y="6955"/>
                        <a:pt x="657" y="7611"/>
                        <a:pt x="1463" y="7611"/>
                      </a:cubicBezTo>
                      <a:cubicBezTo>
                        <a:pt x="2270" y="7611"/>
                        <a:pt x="2926" y="6955"/>
                        <a:pt x="2926" y="6148"/>
                      </a:cubicBezTo>
                      <a:lnTo>
                        <a:pt x="2926" y="1465"/>
                      </a:lnTo>
                      <a:cubicBezTo>
                        <a:pt x="2926" y="657"/>
                        <a:pt x="2270" y="1"/>
                        <a:pt x="14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Google Shape;12617;p89">
                  <a:extLst>
                    <a:ext uri="{FF2B5EF4-FFF2-40B4-BE49-F238E27FC236}">
                      <a16:creationId xmlns:a16="http://schemas.microsoft.com/office/drawing/2014/main" id="{D3BE63D4-FDBC-C1C6-5966-386F03D649CA}"/>
                    </a:ext>
                  </a:extLst>
                </p:cNvPr>
                <p:cNvSpPr/>
                <p:nvPr/>
              </p:nvSpPr>
              <p:spPr>
                <a:xfrm>
                  <a:off x="6446178" y="2761915"/>
                  <a:ext cx="61086" cy="6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2927" extrusionOk="0">
                      <a:moveTo>
                        <a:pt x="1464" y="1171"/>
                      </a:moveTo>
                      <a:cubicBezTo>
                        <a:pt x="1625" y="1171"/>
                        <a:pt x="1756" y="1302"/>
                        <a:pt x="1756" y="1463"/>
                      </a:cubicBezTo>
                      <a:cubicBezTo>
                        <a:pt x="1756" y="1626"/>
                        <a:pt x="1625" y="1757"/>
                        <a:pt x="1464" y="1757"/>
                      </a:cubicBezTo>
                      <a:cubicBezTo>
                        <a:pt x="1303" y="1757"/>
                        <a:pt x="1170" y="1626"/>
                        <a:pt x="1170" y="1463"/>
                      </a:cubicBezTo>
                      <a:cubicBezTo>
                        <a:pt x="1170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cubicBezTo>
                        <a:pt x="1" y="2270"/>
                        <a:pt x="657" y="2926"/>
                        <a:pt x="1464" y="2926"/>
                      </a:cubicBezTo>
                      <a:cubicBezTo>
                        <a:pt x="2270" y="2926"/>
                        <a:pt x="2927" y="2270"/>
                        <a:pt x="2927" y="1463"/>
                      </a:cubicBez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Google Shape;12618;p89">
                  <a:extLst>
                    <a:ext uri="{FF2B5EF4-FFF2-40B4-BE49-F238E27FC236}">
                      <a16:creationId xmlns:a16="http://schemas.microsoft.com/office/drawing/2014/main" id="{10BFAD12-1B23-E2EF-08CD-2F542444E836}"/>
                    </a:ext>
                  </a:extLst>
                </p:cNvPr>
                <p:cNvSpPr/>
                <p:nvPr/>
              </p:nvSpPr>
              <p:spPr>
                <a:xfrm>
                  <a:off x="6311758" y="2676413"/>
                  <a:ext cx="135446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0" h="9951" extrusionOk="0">
                      <a:moveTo>
                        <a:pt x="1466" y="1171"/>
                      </a:moveTo>
                      <a:cubicBezTo>
                        <a:pt x="1627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6" y="3598"/>
                      </a:lnTo>
                      <a:cubicBezTo>
                        <a:pt x="4243" y="3541"/>
                        <a:pt x="4318" y="3512"/>
                        <a:pt x="4392" y="3512"/>
                      </a:cubicBezTo>
                      <a:cubicBezTo>
                        <a:pt x="4467" y="3512"/>
                        <a:pt x="4542" y="3541"/>
                        <a:pt x="4598" y="3598"/>
                      </a:cubicBezTo>
                      <a:cubicBezTo>
                        <a:pt x="4713" y="3712"/>
                        <a:pt x="4713" y="3897"/>
                        <a:pt x="4598" y="4012"/>
                      </a:cubicBezTo>
                      <a:lnTo>
                        <a:pt x="3247" y="5364"/>
                      </a:lnTo>
                      <a:lnTo>
                        <a:pt x="5221" y="8325"/>
                      </a:lnTo>
                      <a:cubicBezTo>
                        <a:pt x="5280" y="8414"/>
                        <a:pt x="5274" y="8500"/>
                        <a:pt x="5265" y="8546"/>
                      </a:cubicBezTo>
                      <a:cubicBezTo>
                        <a:pt x="5257" y="8591"/>
                        <a:pt x="5228" y="8674"/>
                        <a:pt x="5140" y="8732"/>
                      </a:cubicBezTo>
                      <a:cubicBezTo>
                        <a:pt x="5090" y="8764"/>
                        <a:pt x="5037" y="8780"/>
                        <a:pt x="4979" y="8780"/>
                      </a:cubicBezTo>
                      <a:cubicBezTo>
                        <a:pt x="4880" y="8780"/>
                        <a:pt x="4788" y="8732"/>
                        <a:pt x="4735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7" y="8782"/>
                        <a:pt x="1466" y="8782"/>
                      </a:cubicBezTo>
                      <a:cubicBezTo>
                        <a:pt x="1305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5" y="1171"/>
                        <a:pt x="1466" y="1171"/>
                      </a:cubicBezTo>
                      <a:close/>
                      <a:moveTo>
                        <a:pt x="1466" y="0"/>
                      </a:moveTo>
                      <a:cubicBezTo>
                        <a:pt x="659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9" y="9951"/>
                        <a:pt x="1466" y="9951"/>
                      </a:cubicBezTo>
                      <a:cubicBezTo>
                        <a:pt x="2272" y="9951"/>
                        <a:pt x="2929" y="9295"/>
                        <a:pt x="2929" y="8488"/>
                      </a:cubicBezTo>
                      <a:lnTo>
                        <a:pt x="2929" y="8053"/>
                      </a:lnTo>
                      <a:lnTo>
                        <a:pt x="3760" y="9300"/>
                      </a:lnTo>
                      <a:cubicBezTo>
                        <a:pt x="4032" y="9709"/>
                        <a:pt x="4487" y="9951"/>
                        <a:pt x="4979" y="9951"/>
                      </a:cubicBezTo>
                      <a:cubicBezTo>
                        <a:pt x="5269" y="9951"/>
                        <a:pt x="5548" y="9866"/>
                        <a:pt x="5789" y="9705"/>
                      </a:cubicBezTo>
                      <a:cubicBezTo>
                        <a:pt x="6114" y="9489"/>
                        <a:pt x="6336" y="9158"/>
                        <a:pt x="6413" y="8775"/>
                      </a:cubicBezTo>
                      <a:cubicBezTo>
                        <a:pt x="6490" y="8391"/>
                        <a:pt x="6412" y="8001"/>
                        <a:pt x="6196" y="7676"/>
                      </a:cubicBezTo>
                      <a:lnTo>
                        <a:pt x="4754" y="5512"/>
                      </a:lnTo>
                      <a:lnTo>
                        <a:pt x="5426" y="4840"/>
                      </a:lnTo>
                      <a:cubicBezTo>
                        <a:pt x="5998" y="4269"/>
                        <a:pt x="5998" y="3340"/>
                        <a:pt x="5426" y="2771"/>
                      </a:cubicBezTo>
                      <a:cubicBezTo>
                        <a:pt x="5142" y="2485"/>
                        <a:pt x="4767" y="2342"/>
                        <a:pt x="4392" y="2342"/>
                      </a:cubicBezTo>
                      <a:cubicBezTo>
                        <a:pt x="4017" y="2342"/>
                        <a:pt x="3642" y="2485"/>
                        <a:pt x="3357" y="2771"/>
                      </a:cubicBezTo>
                      <a:lnTo>
                        <a:pt x="2929" y="3199"/>
                      </a:lnTo>
                      <a:lnTo>
                        <a:pt x="2929" y="1463"/>
                      </a:lnTo>
                      <a:cubicBezTo>
                        <a:pt x="2929" y="657"/>
                        <a:pt x="2272" y="0"/>
                        <a:pt x="14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Google Shape;12619;p89">
                  <a:extLst>
                    <a:ext uri="{FF2B5EF4-FFF2-40B4-BE49-F238E27FC236}">
                      <a16:creationId xmlns:a16="http://schemas.microsoft.com/office/drawing/2014/main" id="{79E96532-730C-E7C4-C4C1-45BA61AE9F96}"/>
                    </a:ext>
                  </a:extLst>
                </p:cNvPr>
                <p:cNvSpPr/>
                <p:nvPr/>
              </p:nvSpPr>
              <p:spPr>
                <a:xfrm>
                  <a:off x="6090251" y="2676413"/>
                  <a:ext cx="135405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4" y="1171"/>
                      </a:moveTo>
                      <a:cubicBezTo>
                        <a:pt x="1625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4" y="3598"/>
                      </a:lnTo>
                      <a:cubicBezTo>
                        <a:pt x="4241" y="3541"/>
                        <a:pt x="4316" y="3512"/>
                        <a:pt x="4391" y="3512"/>
                      </a:cubicBezTo>
                      <a:cubicBezTo>
                        <a:pt x="4466" y="3512"/>
                        <a:pt x="4541" y="3541"/>
                        <a:pt x="4598" y="3598"/>
                      </a:cubicBezTo>
                      <a:cubicBezTo>
                        <a:pt x="4712" y="3712"/>
                        <a:pt x="4712" y="3897"/>
                        <a:pt x="4598" y="4012"/>
                      </a:cubicBezTo>
                      <a:lnTo>
                        <a:pt x="3245" y="5364"/>
                      </a:lnTo>
                      <a:lnTo>
                        <a:pt x="5219" y="8325"/>
                      </a:lnTo>
                      <a:cubicBezTo>
                        <a:pt x="5278" y="8414"/>
                        <a:pt x="5272" y="8500"/>
                        <a:pt x="5264" y="8546"/>
                      </a:cubicBezTo>
                      <a:cubicBezTo>
                        <a:pt x="5255" y="8591"/>
                        <a:pt x="5226" y="8674"/>
                        <a:pt x="5138" y="8732"/>
                      </a:cubicBezTo>
                      <a:cubicBezTo>
                        <a:pt x="5090" y="8764"/>
                        <a:pt x="5035" y="8780"/>
                        <a:pt x="4977" y="8780"/>
                      </a:cubicBezTo>
                      <a:cubicBezTo>
                        <a:pt x="4878" y="8780"/>
                        <a:pt x="4788" y="8732"/>
                        <a:pt x="4733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5" y="8782"/>
                        <a:pt x="1464" y="8782"/>
                      </a:cubicBezTo>
                      <a:cubicBezTo>
                        <a:pt x="1303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7" y="9951"/>
                        <a:pt x="1464" y="9951"/>
                      </a:cubicBezTo>
                      <a:cubicBezTo>
                        <a:pt x="2270" y="9951"/>
                        <a:pt x="2927" y="9295"/>
                        <a:pt x="2927" y="8488"/>
                      </a:cubicBezTo>
                      <a:lnTo>
                        <a:pt x="2927" y="8053"/>
                      </a:lnTo>
                      <a:lnTo>
                        <a:pt x="3758" y="9300"/>
                      </a:lnTo>
                      <a:cubicBezTo>
                        <a:pt x="4031" y="9709"/>
                        <a:pt x="4485" y="9951"/>
                        <a:pt x="4977" y="9951"/>
                      </a:cubicBezTo>
                      <a:cubicBezTo>
                        <a:pt x="5267" y="9951"/>
                        <a:pt x="5548" y="9866"/>
                        <a:pt x="5787" y="9705"/>
                      </a:cubicBezTo>
                      <a:cubicBezTo>
                        <a:pt x="6113" y="9489"/>
                        <a:pt x="6336" y="9158"/>
                        <a:pt x="6412" y="8775"/>
                      </a:cubicBezTo>
                      <a:cubicBezTo>
                        <a:pt x="6488" y="8391"/>
                        <a:pt x="6410" y="8001"/>
                        <a:pt x="6194" y="7676"/>
                      </a:cubicBezTo>
                      <a:lnTo>
                        <a:pt x="4752" y="5512"/>
                      </a:lnTo>
                      <a:lnTo>
                        <a:pt x="5426" y="4840"/>
                      </a:lnTo>
                      <a:cubicBezTo>
                        <a:pt x="5996" y="4269"/>
                        <a:pt x="5996" y="3340"/>
                        <a:pt x="5426" y="2771"/>
                      </a:cubicBezTo>
                      <a:cubicBezTo>
                        <a:pt x="5141" y="2485"/>
                        <a:pt x="4766" y="2342"/>
                        <a:pt x="4391" y="2342"/>
                      </a:cubicBezTo>
                      <a:cubicBezTo>
                        <a:pt x="4016" y="2342"/>
                        <a:pt x="3641" y="2485"/>
                        <a:pt x="3357" y="2771"/>
                      </a:cubicBezTo>
                      <a:lnTo>
                        <a:pt x="2927" y="3199"/>
                      </a:lnTo>
                      <a:lnTo>
                        <a:pt x="2927" y="1463"/>
                      </a:ln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oogle Shape;12620;p89">
                <a:extLst>
                  <a:ext uri="{FF2B5EF4-FFF2-40B4-BE49-F238E27FC236}">
                    <a16:creationId xmlns:a16="http://schemas.microsoft.com/office/drawing/2014/main" id="{87495F1F-4A5A-DC46-23E2-30765F2970D6}"/>
                  </a:ext>
                </a:extLst>
              </p:cNvPr>
              <p:cNvGrpSpPr/>
              <p:nvPr/>
            </p:nvGrpSpPr>
            <p:grpSpPr>
              <a:xfrm>
                <a:off x="8615531" y="5123204"/>
                <a:ext cx="620859" cy="620859"/>
                <a:chOff x="7137330" y="2571753"/>
                <a:chExt cx="417024" cy="417024"/>
              </a:xfrm>
              <a:grpFill/>
            </p:grpSpPr>
            <p:sp>
              <p:nvSpPr>
                <p:cNvPr id="88" name="Google Shape;12621;p89">
                  <a:extLst>
                    <a:ext uri="{FF2B5EF4-FFF2-40B4-BE49-F238E27FC236}">
                      <a16:creationId xmlns:a16="http://schemas.microsoft.com/office/drawing/2014/main" id="{A8B860FB-2441-F35F-9841-BF9F43590195}"/>
                    </a:ext>
                  </a:extLst>
                </p:cNvPr>
                <p:cNvSpPr/>
                <p:nvPr/>
              </p:nvSpPr>
              <p:spPr>
                <a:xfrm>
                  <a:off x="7235854" y="2645840"/>
                  <a:ext cx="219949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9" h="12881" extrusionOk="0">
                      <a:moveTo>
                        <a:pt x="5271" y="1172"/>
                      </a:moveTo>
                      <a:cubicBezTo>
                        <a:pt x="7530" y="1172"/>
                        <a:pt x="9368" y="3010"/>
                        <a:pt x="9368" y="5270"/>
                      </a:cubicBezTo>
                      <a:cubicBezTo>
                        <a:pt x="9368" y="6273"/>
                        <a:pt x="8717" y="7797"/>
                        <a:pt x="7624" y="9343"/>
                      </a:cubicBezTo>
                      <a:cubicBezTo>
                        <a:pt x="6513" y="10917"/>
                        <a:pt x="5536" y="11665"/>
                        <a:pt x="5271" y="11708"/>
                      </a:cubicBezTo>
                      <a:cubicBezTo>
                        <a:pt x="5004" y="11665"/>
                        <a:pt x="4029" y="10917"/>
                        <a:pt x="2916" y="9343"/>
                      </a:cubicBezTo>
                      <a:cubicBezTo>
                        <a:pt x="1825" y="7797"/>
                        <a:pt x="1172" y="6273"/>
                        <a:pt x="1172" y="5270"/>
                      </a:cubicBezTo>
                      <a:cubicBezTo>
                        <a:pt x="1172" y="3010"/>
                        <a:pt x="3010" y="1172"/>
                        <a:pt x="5271" y="1172"/>
                      </a:cubicBezTo>
                      <a:close/>
                      <a:moveTo>
                        <a:pt x="5271" y="1"/>
                      </a:moveTo>
                      <a:cubicBezTo>
                        <a:pt x="2366" y="1"/>
                        <a:pt x="1" y="2364"/>
                        <a:pt x="1" y="5270"/>
                      </a:cubicBezTo>
                      <a:cubicBezTo>
                        <a:pt x="1" y="7084"/>
                        <a:pt x="1409" y="9247"/>
                        <a:pt x="2014" y="10093"/>
                      </a:cubicBezTo>
                      <a:cubicBezTo>
                        <a:pt x="2481" y="10747"/>
                        <a:pt x="4098" y="12881"/>
                        <a:pt x="5271" y="12881"/>
                      </a:cubicBezTo>
                      <a:cubicBezTo>
                        <a:pt x="6444" y="12881"/>
                        <a:pt x="8059" y="10747"/>
                        <a:pt x="8528" y="10093"/>
                      </a:cubicBezTo>
                      <a:cubicBezTo>
                        <a:pt x="9133" y="9247"/>
                        <a:pt x="10539" y="7084"/>
                        <a:pt x="10539" y="5270"/>
                      </a:cubicBezTo>
                      <a:cubicBezTo>
                        <a:pt x="10539" y="2364"/>
                        <a:pt x="8175" y="1"/>
                        <a:pt x="52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Google Shape;12622;p89">
                  <a:extLst>
                    <a:ext uri="{FF2B5EF4-FFF2-40B4-BE49-F238E27FC236}">
                      <a16:creationId xmlns:a16="http://schemas.microsoft.com/office/drawing/2014/main" id="{75502F8E-4FE0-F378-4756-65B99C065798}"/>
                    </a:ext>
                  </a:extLst>
                </p:cNvPr>
                <p:cNvSpPr/>
                <p:nvPr/>
              </p:nvSpPr>
              <p:spPr>
                <a:xfrm>
                  <a:off x="7137330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2" y="1171"/>
                      </a:moveTo>
                      <a:cubicBezTo>
                        <a:pt x="14855" y="1171"/>
                        <a:pt x="18812" y="5127"/>
                        <a:pt x="18812" y="9991"/>
                      </a:cubicBezTo>
                      <a:cubicBezTo>
                        <a:pt x="18812" y="14854"/>
                        <a:pt x="14855" y="18810"/>
                        <a:pt x="9992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2" y="1171"/>
                      </a:cubicBezTo>
                      <a:close/>
                      <a:moveTo>
                        <a:pt x="9992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1"/>
                        <a:pt x="4490" y="19981"/>
                        <a:pt x="9992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Google Shape;12623;p89">
                  <a:extLst>
                    <a:ext uri="{FF2B5EF4-FFF2-40B4-BE49-F238E27FC236}">
                      <a16:creationId xmlns:a16="http://schemas.microsoft.com/office/drawing/2014/main" id="{CBFB7241-11B8-4D17-6D73-DB2775AC72B4}"/>
                    </a:ext>
                  </a:extLst>
                </p:cNvPr>
                <p:cNvSpPr/>
                <p:nvPr/>
              </p:nvSpPr>
              <p:spPr>
                <a:xfrm>
                  <a:off x="7284751" y="2694716"/>
                  <a:ext cx="122173" cy="12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4" h="5855" extrusionOk="0">
                      <a:moveTo>
                        <a:pt x="2928" y="1172"/>
                      </a:moveTo>
                      <a:cubicBezTo>
                        <a:pt x="3895" y="1172"/>
                        <a:pt x="4684" y="1959"/>
                        <a:pt x="4684" y="2928"/>
                      </a:cubicBezTo>
                      <a:cubicBezTo>
                        <a:pt x="4684" y="3896"/>
                        <a:pt x="3895" y="4683"/>
                        <a:pt x="2928" y="4683"/>
                      </a:cubicBezTo>
                      <a:cubicBezTo>
                        <a:pt x="1958" y="4683"/>
                        <a:pt x="1171" y="3896"/>
                        <a:pt x="1171" y="2928"/>
                      </a:cubicBezTo>
                      <a:cubicBezTo>
                        <a:pt x="2139" y="2928"/>
                        <a:pt x="2928" y="2139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2655" y="1"/>
                        <a:pt x="2374" y="47"/>
                        <a:pt x="2066" y="142"/>
                      </a:cubicBezTo>
                      <a:cubicBezTo>
                        <a:pt x="1732" y="245"/>
                        <a:pt x="1562" y="616"/>
                        <a:pt x="1704" y="936"/>
                      </a:cubicBezTo>
                      <a:cubicBezTo>
                        <a:pt x="1885" y="1345"/>
                        <a:pt x="1569" y="1756"/>
                        <a:pt x="1177" y="1756"/>
                      </a:cubicBezTo>
                      <a:cubicBezTo>
                        <a:pt x="1099" y="1756"/>
                        <a:pt x="1018" y="1740"/>
                        <a:pt x="938" y="1704"/>
                      </a:cubicBezTo>
                      <a:cubicBezTo>
                        <a:pt x="860" y="1670"/>
                        <a:pt x="780" y="1654"/>
                        <a:pt x="701" y="1654"/>
                      </a:cubicBezTo>
                      <a:cubicBezTo>
                        <a:pt x="453" y="1654"/>
                        <a:pt x="219" y="1813"/>
                        <a:pt x="142" y="2067"/>
                      </a:cubicBezTo>
                      <a:cubicBezTo>
                        <a:pt x="46" y="2373"/>
                        <a:pt x="0" y="2656"/>
                        <a:pt x="0" y="2928"/>
                      </a:cubicBezTo>
                      <a:cubicBezTo>
                        <a:pt x="0" y="4542"/>
                        <a:pt x="1313" y="5854"/>
                        <a:pt x="2928" y="5854"/>
                      </a:cubicBezTo>
                      <a:cubicBezTo>
                        <a:pt x="4541" y="5854"/>
                        <a:pt x="5854" y="4542"/>
                        <a:pt x="5854" y="2928"/>
                      </a:cubicBezTo>
                      <a:cubicBezTo>
                        <a:pt x="5854" y="1313"/>
                        <a:pt x="4541" y="1"/>
                        <a:pt x="29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oogle Shape;12624;p89">
                <a:extLst>
                  <a:ext uri="{FF2B5EF4-FFF2-40B4-BE49-F238E27FC236}">
                    <a16:creationId xmlns:a16="http://schemas.microsoft.com/office/drawing/2014/main" id="{0CC3018E-1523-74DD-6F6A-4B712DD6EB23}"/>
                  </a:ext>
                </a:extLst>
              </p:cNvPr>
              <p:cNvGrpSpPr/>
              <p:nvPr/>
            </p:nvGrpSpPr>
            <p:grpSpPr>
              <a:xfrm>
                <a:off x="7676248" y="5123204"/>
                <a:ext cx="620859" cy="620859"/>
                <a:chOff x="6613801" y="2571753"/>
                <a:chExt cx="417024" cy="417024"/>
              </a:xfrm>
              <a:grpFill/>
            </p:grpSpPr>
            <p:sp>
              <p:nvSpPr>
                <p:cNvPr id="83" name="Google Shape;12625;p89">
                  <a:extLst>
                    <a:ext uri="{FF2B5EF4-FFF2-40B4-BE49-F238E27FC236}">
                      <a16:creationId xmlns:a16="http://schemas.microsoft.com/office/drawing/2014/main" id="{8A733344-F093-0DE5-6535-2C2648D5E35B}"/>
                    </a:ext>
                  </a:extLst>
                </p:cNvPr>
                <p:cNvSpPr/>
                <p:nvPr/>
              </p:nvSpPr>
              <p:spPr>
                <a:xfrm>
                  <a:off x="6613801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1" y="1171"/>
                      </a:moveTo>
                      <a:cubicBezTo>
                        <a:pt x="14854" y="1171"/>
                        <a:pt x="18812" y="5127"/>
                        <a:pt x="18812" y="9991"/>
                      </a:cubicBezTo>
                      <a:cubicBezTo>
                        <a:pt x="18812" y="14854"/>
                        <a:pt x="14854" y="18810"/>
                        <a:pt x="9991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1" y="1171"/>
                      </a:cubicBezTo>
                      <a:close/>
                      <a:moveTo>
                        <a:pt x="9991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1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1" y="0"/>
                        <a:pt x="99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Google Shape;12626;p89">
                  <a:extLst>
                    <a:ext uri="{FF2B5EF4-FFF2-40B4-BE49-F238E27FC236}">
                      <a16:creationId xmlns:a16="http://schemas.microsoft.com/office/drawing/2014/main" id="{B4EE9C2A-0307-4430-8D6C-F722CD8AA5CC}"/>
                    </a:ext>
                  </a:extLst>
                </p:cNvPr>
                <p:cNvSpPr/>
                <p:nvPr/>
              </p:nvSpPr>
              <p:spPr>
                <a:xfrm>
                  <a:off x="6663449" y="2645840"/>
                  <a:ext cx="317704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3" h="12881" extrusionOk="0">
                      <a:moveTo>
                        <a:pt x="12295" y="1172"/>
                      </a:moveTo>
                      <a:cubicBezTo>
                        <a:pt x="12619" y="1172"/>
                        <a:pt x="12881" y="1435"/>
                        <a:pt x="12881" y="1757"/>
                      </a:cubicBezTo>
                      <a:cubicBezTo>
                        <a:pt x="12881" y="2079"/>
                        <a:pt x="12617" y="2343"/>
                        <a:pt x="12295" y="2343"/>
                      </a:cubicBezTo>
                      <a:cubicBezTo>
                        <a:pt x="11973" y="2343"/>
                        <a:pt x="11709" y="2079"/>
                        <a:pt x="11709" y="1757"/>
                      </a:cubicBezTo>
                      <a:cubicBezTo>
                        <a:pt x="11709" y="1435"/>
                        <a:pt x="11973" y="1172"/>
                        <a:pt x="12295" y="1172"/>
                      </a:cubicBezTo>
                      <a:close/>
                      <a:moveTo>
                        <a:pt x="2343" y="4685"/>
                      </a:moveTo>
                      <a:cubicBezTo>
                        <a:pt x="2592" y="4685"/>
                        <a:pt x="2827" y="4763"/>
                        <a:pt x="3022" y="4902"/>
                      </a:cubicBezTo>
                      <a:cubicBezTo>
                        <a:pt x="2330" y="5410"/>
                        <a:pt x="1821" y="6015"/>
                        <a:pt x="1513" y="6677"/>
                      </a:cubicBezTo>
                      <a:cubicBezTo>
                        <a:pt x="1301" y="6461"/>
                        <a:pt x="1173" y="6167"/>
                        <a:pt x="1173" y="5856"/>
                      </a:cubicBezTo>
                      <a:cubicBezTo>
                        <a:pt x="1173" y="5210"/>
                        <a:pt x="1697" y="4685"/>
                        <a:pt x="2343" y="4685"/>
                      </a:cubicBezTo>
                      <a:close/>
                      <a:moveTo>
                        <a:pt x="12881" y="4685"/>
                      </a:moveTo>
                      <a:cubicBezTo>
                        <a:pt x="13526" y="4685"/>
                        <a:pt x="14052" y="5208"/>
                        <a:pt x="14052" y="5854"/>
                      </a:cubicBezTo>
                      <a:cubicBezTo>
                        <a:pt x="14052" y="6167"/>
                        <a:pt x="13923" y="6461"/>
                        <a:pt x="13712" y="6677"/>
                      </a:cubicBezTo>
                      <a:cubicBezTo>
                        <a:pt x="13404" y="6015"/>
                        <a:pt x="12893" y="5410"/>
                        <a:pt x="12201" y="4902"/>
                      </a:cubicBezTo>
                      <a:cubicBezTo>
                        <a:pt x="12396" y="4763"/>
                        <a:pt x="12633" y="4685"/>
                        <a:pt x="12881" y="4685"/>
                      </a:cubicBezTo>
                      <a:close/>
                      <a:moveTo>
                        <a:pt x="7616" y="4685"/>
                      </a:moveTo>
                      <a:cubicBezTo>
                        <a:pt x="9058" y="4685"/>
                        <a:pt x="10407" y="5074"/>
                        <a:pt x="11416" y="5778"/>
                      </a:cubicBezTo>
                      <a:cubicBezTo>
                        <a:pt x="12360" y="6440"/>
                        <a:pt x="12881" y="7299"/>
                        <a:pt x="12881" y="8196"/>
                      </a:cubicBezTo>
                      <a:cubicBezTo>
                        <a:pt x="12881" y="9095"/>
                        <a:pt x="12360" y="9953"/>
                        <a:pt x="11416" y="10615"/>
                      </a:cubicBezTo>
                      <a:cubicBezTo>
                        <a:pt x="10407" y="11320"/>
                        <a:pt x="9056" y="11710"/>
                        <a:pt x="7612" y="11710"/>
                      </a:cubicBezTo>
                      <a:cubicBezTo>
                        <a:pt x="6167" y="11710"/>
                        <a:pt x="4816" y="11320"/>
                        <a:pt x="3807" y="10615"/>
                      </a:cubicBezTo>
                      <a:cubicBezTo>
                        <a:pt x="2863" y="9953"/>
                        <a:pt x="2343" y="9095"/>
                        <a:pt x="2343" y="8196"/>
                      </a:cubicBezTo>
                      <a:cubicBezTo>
                        <a:pt x="2343" y="7299"/>
                        <a:pt x="2863" y="6440"/>
                        <a:pt x="3807" y="5778"/>
                      </a:cubicBezTo>
                      <a:cubicBezTo>
                        <a:pt x="4816" y="5074"/>
                        <a:pt x="6165" y="4685"/>
                        <a:pt x="7609" y="4685"/>
                      </a:cubicBezTo>
                      <a:close/>
                      <a:moveTo>
                        <a:pt x="8782" y="0"/>
                      </a:moveTo>
                      <a:cubicBezTo>
                        <a:pt x="8538" y="0"/>
                        <a:pt x="8309" y="156"/>
                        <a:pt x="8228" y="402"/>
                      </a:cubicBezTo>
                      <a:lnTo>
                        <a:pt x="7186" y="3524"/>
                      </a:lnTo>
                      <a:cubicBezTo>
                        <a:pt x="6065" y="3576"/>
                        <a:pt x="4998" y="3836"/>
                        <a:pt x="4073" y="4276"/>
                      </a:cubicBezTo>
                      <a:cubicBezTo>
                        <a:pt x="3634" y="3797"/>
                        <a:pt x="3011" y="3514"/>
                        <a:pt x="2343" y="3514"/>
                      </a:cubicBezTo>
                      <a:cubicBezTo>
                        <a:pt x="1051" y="3514"/>
                        <a:pt x="0" y="4565"/>
                        <a:pt x="0" y="5856"/>
                      </a:cubicBezTo>
                      <a:cubicBezTo>
                        <a:pt x="0" y="6702"/>
                        <a:pt x="469" y="7478"/>
                        <a:pt x="1186" y="7889"/>
                      </a:cubicBezTo>
                      <a:cubicBezTo>
                        <a:pt x="1177" y="7991"/>
                        <a:pt x="1171" y="8094"/>
                        <a:pt x="1171" y="8196"/>
                      </a:cubicBezTo>
                      <a:cubicBezTo>
                        <a:pt x="1171" y="9488"/>
                        <a:pt x="1870" y="10687"/>
                        <a:pt x="3137" y="11573"/>
                      </a:cubicBezTo>
                      <a:cubicBezTo>
                        <a:pt x="4340" y="12415"/>
                        <a:pt x="5928" y="12881"/>
                        <a:pt x="7611" y="12881"/>
                      </a:cubicBezTo>
                      <a:cubicBezTo>
                        <a:pt x="9293" y="12881"/>
                        <a:pt x="10883" y="12415"/>
                        <a:pt x="12086" y="11573"/>
                      </a:cubicBezTo>
                      <a:cubicBezTo>
                        <a:pt x="13353" y="10687"/>
                        <a:pt x="14050" y="9488"/>
                        <a:pt x="14050" y="8196"/>
                      </a:cubicBezTo>
                      <a:cubicBezTo>
                        <a:pt x="14050" y="8094"/>
                        <a:pt x="14046" y="7991"/>
                        <a:pt x="14037" y="7889"/>
                      </a:cubicBezTo>
                      <a:cubicBezTo>
                        <a:pt x="14754" y="7478"/>
                        <a:pt x="15223" y="6702"/>
                        <a:pt x="15223" y="5856"/>
                      </a:cubicBezTo>
                      <a:cubicBezTo>
                        <a:pt x="15223" y="4565"/>
                        <a:pt x="14172" y="3514"/>
                        <a:pt x="12881" y="3514"/>
                      </a:cubicBezTo>
                      <a:cubicBezTo>
                        <a:pt x="12212" y="3514"/>
                        <a:pt x="11589" y="3797"/>
                        <a:pt x="11152" y="4276"/>
                      </a:cubicBezTo>
                      <a:cubicBezTo>
                        <a:pt x="10330" y="3885"/>
                        <a:pt x="9396" y="3636"/>
                        <a:pt x="8412" y="3549"/>
                      </a:cubicBezTo>
                      <a:lnTo>
                        <a:pt x="9153" y="1327"/>
                      </a:lnTo>
                      <a:lnTo>
                        <a:pt x="10540" y="1789"/>
                      </a:lnTo>
                      <a:cubicBezTo>
                        <a:pt x="10556" y="2742"/>
                        <a:pt x="11338" y="3514"/>
                        <a:pt x="12295" y="3514"/>
                      </a:cubicBezTo>
                      <a:cubicBezTo>
                        <a:pt x="13263" y="3514"/>
                        <a:pt x="14052" y="2725"/>
                        <a:pt x="14052" y="1757"/>
                      </a:cubicBezTo>
                      <a:cubicBezTo>
                        <a:pt x="14052" y="790"/>
                        <a:pt x="13263" y="1"/>
                        <a:pt x="12295" y="1"/>
                      </a:cubicBezTo>
                      <a:cubicBezTo>
                        <a:pt x="11732" y="1"/>
                        <a:pt x="11232" y="268"/>
                        <a:pt x="10910" y="678"/>
                      </a:cubicBezTo>
                      <a:lnTo>
                        <a:pt x="8968" y="31"/>
                      </a:lnTo>
                      <a:cubicBezTo>
                        <a:pt x="8906" y="10"/>
                        <a:pt x="8844" y="0"/>
                        <a:pt x="87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Google Shape;12627;p89">
                  <a:extLst>
                    <a:ext uri="{FF2B5EF4-FFF2-40B4-BE49-F238E27FC236}">
                      <a16:creationId xmlns:a16="http://schemas.microsoft.com/office/drawing/2014/main" id="{19B97057-3C84-9C52-E6C3-0761D166CDA8}"/>
                    </a:ext>
                  </a:extLst>
                </p:cNvPr>
                <p:cNvSpPr/>
                <p:nvPr/>
              </p:nvSpPr>
              <p:spPr>
                <a:xfrm>
                  <a:off x="6748992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1" y="1"/>
                      </a:moveTo>
                      <a:cubicBezTo>
                        <a:pt x="526" y="1"/>
                        <a:pt x="0" y="525"/>
                        <a:pt x="0" y="1170"/>
                      </a:cubicBezTo>
                      <a:cubicBezTo>
                        <a:pt x="0" y="1816"/>
                        <a:pt x="526" y="2341"/>
                        <a:pt x="1171" y="2341"/>
                      </a:cubicBezTo>
                      <a:cubicBezTo>
                        <a:pt x="1817" y="2341"/>
                        <a:pt x="2342" y="1816"/>
                        <a:pt x="2342" y="1170"/>
                      </a:cubicBezTo>
                      <a:cubicBezTo>
                        <a:pt x="2342" y="525"/>
                        <a:pt x="1817" y="1"/>
                        <a:pt x="11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Google Shape;12628;p89">
                  <a:extLst>
                    <a:ext uri="{FF2B5EF4-FFF2-40B4-BE49-F238E27FC236}">
                      <a16:creationId xmlns:a16="http://schemas.microsoft.com/office/drawing/2014/main" id="{E8B6B1C4-A060-ADA5-45C7-90276BC07B73}"/>
                    </a:ext>
                  </a:extLst>
                </p:cNvPr>
                <p:cNvSpPr/>
                <p:nvPr/>
              </p:nvSpPr>
              <p:spPr>
                <a:xfrm>
                  <a:off x="6846703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2" y="1"/>
                      </a:moveTo>
                      <a:cubicBezTo>
                        <a:pt x="526" y="1"/>
                        <a:pt x="1" y="525"/>
                        <a:pt x="1" y="1170"/>
                      </a:cubicBezTo>
                      <a:cubicBezTo>
                        <a:pt x="1" y="1816"/>
                        <a:pt x="526" y="2341"/>
                        <a:pt x="1172" y="2341"/>
                      </a:cubicBezTo>
                      <a:cubicBezTo>
                        <a:pt x="1818" y="2341"/>
                        <a:pt x="2343" y="1816"/>
                        <a:pt x="2343" y="1170"/>
                      </a:cubicBezTo>
                      <a:cubicBezTo>
                        <a:pt x="2343" y="525"/>
                        <a:pt x="1818" y="1"/>
                        <a:pt x="1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Google Shape;12629;p89">
                  <a:extLst>
                    <a:ext uri="{FF2B5EF4-FFF2-40B4-BE49-F238E27FC236}">
                      <a16:creationId xmlns:a16="http://schemas.microsoft.com/office/drawing/2014/main" id="{74A0F7E8-7D09-C0BD-A0B9-C83ECAECA242}"/>
                    </a:ext>
                  </a:extLst>
                </p:cNvPr>
                <p:cNvSpPr/>
                <p:nvPr/>
              </p:nvSpPr>
              <p:spPr>
                <a:xfrm>
                  <a:off x="6759469" y="2841323"/>
                  <a:ext cx="125658" cy="3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" h="1722" extrusionOk="0">
                      <a:moveTo>
                        <a:pt x="670" y="0"/>
                      </a:moveTo>
                      <a:cubicBezTo>
                        <a:pt x="455" y="0"/>
                        <a:pt x="249" y="119"/>
                        <a:pt x="146" y="324"/>
                      </a:cubicBezTo>
                      <a:cubicBezTo>
                        <a:pt x="1" y="614"/>
                        <a:pt x="117" y="965"/>
                        <a:pt x="407" y="1110"/>
                      </a:cubicBezTo>
                      <a:cubicBezTo>
                        <a:pt x="1223" y="1516"/>
                        <a:pt x="2116" y="1722"/>
                        <a:pt x="3011" y="1722"/>
                      </a:cubicBezTo>
                      <a:cubicBezTo>
                        <a:pt x="3905" y="1722"/>
                        <a:pt x="4800" y="1518"/>
                        <a:pt x="5614" y="1110"/>
                      </a:cubicBezTo>
                      <a:cubicBezTo>
                        <a:pt x="5904" y="965"/>
                        <a:pt x="6021" y="614"/>
                        <a:pt x="5875" y="324"/>
                      </a:cubicBezTo>
                      <a:cubicBezTo>
                        <a:pt x="5774" y="119"/>
                        <a:pt x="5567" y="0"/>
                        <a:pt x="5352" y="0"/>
                      </a:cubicBezTo>
                      <a:cubicBezTo>
                        <a:pt x="5264" y="0"/>
                        <a:pt x="5174" y="20"/>
                        <a:pt x="5090" y="62"/>
                      </a:cubicBezTo>
                      <a:cubicBezTo>
                        <a:pt x="4439" y="388"/>
                        <a:pt x="3725" y="551"/>
                        <a:pt x="3011" y="551"/>
                      </a:cubicBezTo>
                      <a:cubicBezTo>
                        <a:pt x="2296" y="551"/>
                        <a:pt x="1582" y="388"/>
                        <a:pt x="931" y="62"/>
                      </a:cubicBezTo>
                      <a:cubicBezTo>
                        <a:pt x="847" y="20"/>
                        <a:pt x="758" y="0"/>
                        <a:pt x="6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oogle Shape;12633;p89">
                <a:extLst>
                  <a:ext uri="{FF2B5EF4-FFF2-40B4-BE49-F238E27FC236}">
                    <a16:creationId xmlns:a16="http://schemas.microsoft.com/office/drawing/2014/main" id="{F37C4B28-5EAD-151D-D796-182DF0B75FAA}"/>
                  </a:ext>
                </a:extLst>
              </p:cNvPr>
              <p:cNvGrpSpPr/>
              <p:nvPr/>
            </p:nvGrpSpPr>
            <p:grpSpPr>
              <a:xfrm>
                <a:off x="2040531" y="5215345"/>
                <a:ext cx="620859" cy="436577"/>
                <a:chOff x="3476576" y="2633631"/>
                <a:chExt cx="417024" cy="293244"/>
              </a:xfrm>
              <a:grpFill/>
            </p:grpSpPr>
            <p:sp>
              <p:nvSpPr>
                <p:cNvPr id="81" name="Google Shape;12634;p89">
                  <a:extLst>
                    <a:ext uri="{FF2B5EF4-FFF2-40B4-BE49-F238E27FC236}">
                      <a16:creationId xmlns:a16="http://schemas.microsoft.com/office/drawing/2014/main" id="{B15B010A-FF09-F007-B051-CF778A52FD8E}"/>
                    </a:ext>
                  </a:extLst>
                </p:cNvPr>
                <p:cNvSpPr/>
                <p:nvPr/>
              </p:nvSpPr>
              <p:spPr>
                <a:xfrm>
                  <a:off x="3476576" y="2633631"/>
                  <a:ext cx="417024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4051" extrusionOk="0">
                      <a:moveTo>
                        <a:pt x="17056" y="1172"/>
                      </a:moveTo>
                      <a:cubicBezTo>
                        <a:pt x="18023" y="1172"/>
                        <a:pt x="18811" y="1961"/>
                        <a:pt x="18811" y="2929"/>
                      </a:cubicBezTo>
                      <a:lnTo>
                        <a:pt x="18811" y="11124"/>
                      </a:lnTo>
                      <a:cubicBezTo>
                        <a:pt x="18811" y="12092"/>
                        <a:pt x="18023" y="12881"/>
                        <a:pt x="17056" y="12881"/>
                      </a:cubicBezTo>
                      <a:lnTo>
                        <a:pt x="2927" y="12881"/>
                      </a:lnTo>
                      <a:cubicBezTo>
                        <a:pt x="1959" y="12881"/>
                        <a:pt x="1172" y="12092"/>
                        <a:pt x="1172" y="11124"/>
                      </a:cubicBezTo>
                      <a:lnTo>
                        <a:pt x="1172" y="2929"/>
                      </a:lnTo>
                      <a:cubicBezTo>
                        <a:pt x="1172" y="1961"/>
                        <a:pt x="1959" y="1172"/>
                        <a:pt x="2927" y="1172"/>
                      </a:cubicBezTo>
                      <a:close/>
                      <a:moveTo>
                        <a:pt x="2927" y="1"/>
                      </a:moveTo>
                      <a:cubicBezTo>
                        <a:pt x="1313" y="1"/>
                        <a:pt x="1" y="1315"/>
                        <a:pt x="1" y="2929"/>
                      </a:cubicBezTo>
                      <a:lnTo>
                        <a:pt x="1" y="11124"/>
                      </a:lnTo>
                      <a:cubicBezTo>
                        <a:pt x="1" y="12738"/>
                        <a:pt x="1313" y="14050"/>
                        <a:pt x="2927" y="14050"/>
                      </a:cubicBezTo>
                      <a:lnTo>
                        <a:pt x="17056" y="14050"/>
                      </a:lnTo>
                      <a:cubicBezTo>
                        <a:pt x="18669" y="14050"/>
                        <a:pt x="19982" y="12738"/>
                        <a:pt x="19982" y="11124"/>
                      </a:cubicBezTo>
                      <a:lnTo>
                        <a:pt x="19982" y="2929"/>
                      </a:lnTo>
                      <a:cubicBezTo>
                        <a:pt x="19982" y="1315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Google Shape;12635;p89">
                  <a:extLst>
                    <a:ext uri="{FF2B5EF4-FFF2-40B4-BE49-F238E27FC236}">
                      <a16:creationId xmlns:a16="http://schemas.microsoft.com/office/drawing/2014/main" id="{23E19CF0-AB6B-B37A-7A04-BCC12BBAEB4B}"/>
                    </a:ext>
                  </a:extLst>
                </p:cNvPr>
                <p:cNvSpPr/>
                <p:nvPr/>
              </p:nvSpPr>
              <p:spPr>
                <a:xfrm>
                  <a:off x="3636206" y="2706945"/>
                  <a:ext cx="122194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" h="7026" extrusionOk="0">
                      <a:moveTo>
                        <a:pt x="1172" y="1643"/>
                      </a:moveTo>
                      <a:lnTo>
                        <a:pt x="4165" y="3514"/>
                      </a:lnTo>
                      <a:lnTo>
                        <a:pt x="1172" y="5384"/>
                      </a:lnTo>
                      <a:lnTo>
                        <a:pt x="1172" y="1643"/>
                      </a:lnTo>
                      <a:close/>
                      <a:moveTo>
                        <a:pt x="586" y="0"/>
                      </a:moveTo>
                      <a:cubicBezTo>
                        <a:pt x="489" y="0"/>
                        <a:pt x="391" y="25"/>
                        <a:pt x="302" y="74"/>
                      </a:cubicBezTo>
                      <a:cubicBezTo>
                        <a:pt x="116" y="178"/>
                        <a:pt x="1" y="373"/>
                        <a:pt x="1" y="587"/>
                      </a:cubicBezTo>
                      <a:lnTo>
                        <a:pt x="1" y="6440"/>
                      </a:lnTo>
                      <a:cubicBezTo>
                        <a:pt x="1" y="6653"/>
                        <a:pt x="116" y="6849"/>
                        <a:pt x="302" y="6953"/>
                      </a:cubicBezTo>
                      <a:cubicBezTo>
                        <a:pt x="389" y="7001"/>
                        <a:pt x="487" y="7026"/>
                        <a:pt x="585" y="7026"/>
                      </a:cubicBezTo>
                      <a:cubicBezTo>
                        <a:pt x="693" y="7026"/>
                        <a:pt x="801" y="6997"/>
                        <a:pt x="896" y="6937"/>
                      </a:cubicBezTo>
                      <a:lnTo>
                        <a:pt x="5580" y="4010"/>
                      </a:lnTo>
                      <a:cubicBezTo>
                        <a:pt x="5750" y="3903"/>
                        <a:pt x="5854" y="3714"/>
                        <a:pt x="5854" y="3513"/>
                      </a:cubicBezTo>
                      <a:cubicBezTo>
                        <a:pt x="5854" y="3311"/>
                        <a:pt x="5750" y="3123"/>
                        <a:pt x="5580" y="3017"/>
                      </a:cubicBezTo>
                      <a:lnTo>
                        <a:pt x="896" y="90"/>
                      </a:lnTo>
                      <a:cubicBezTo>
                        <a:pt x="801" y="30"/>
                        <a:pt x="694" y="0"/>
                        <a:pt x="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oogle Shape;12636;p89">
                <a:extLst>
                  <a:ext uri="{FF2B5EF4-FFF2-40B4-BE49-F238E27FC236}">
                    <a16:creationId xmlns:a16="http://schemas.microsoft.com/office/drawing/2014/main" id="{1BB9FA30-6106-A124-EA07-AE21A8256A2B}"/>
                  </a:ext>
                </a:extLst>
              </p:cNvPr>
              <p:cNvGrpSpPr/>
              <p:nvPr/>
            </p:nvGrpSpPr>
            <p:grpSpPr>
              <a:xfrm>
                <a:off x="2979814" y="5123312"/>
                <a:ext cx="620890" cy="620641"/>
                <a:chOff x="3988564" y="2571836"/>
                <a:chExt cx="417045" cy="416878"/>
              </a:xfrm>
              <a:grpFill/>
            </p:grpSpPr>
            <p:sp>
              <p:nvSpPr>
                <p:cNvPr id="79" name="Google Shape;12637;p89">
                  <a:extLst>
                    <a:ext uri="{FF2B5EF4-FFF2-40B4-BE49-F238E27FC236}">
                      <a16:creationId xmlns:a16="http://schemas.microsoft.com/office/drawing/2014/main" id="{A329BF81-C7A3-DDDB-60FC-F4AFDB50D1DC}"/>
                    </a:ext>
                  </a:extLst>
                </p:cNvPr>
                <p:cNvSpPr/>
                <p:nvPr/>
              </p:nvSpPr>
              <p:spPr>
                <a:xfrm>
                  <a:off x="4090678" y="2650431"/>
                  <a:ext cx="213124" cy="25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" h="12423" extrusionOk="0">
                      <a:moveTo>
                        <a:pt x="4938" y="1172"/>
                      </a:moveTo>
                      <a:cubicBezTo>
                        <a:pt x="7267" y="1172"/>
                        <a:pt x="8610" y="2621"/>
                        <a:pt x="8610" y="3081"/>
                      </a:cubicBezTo>
                      <a:cubicBezTo>
                        <a:pt x="8610" y="3348"/>
                        <a:pt x="8308" y="3471"/>
                        <a:pt x="8102" y="3471"/>
                      </a:cubicBezTo>
                      <a:cubicBezTo>
                        <a:pt x="7867" y="3471"/>
                        <a:pt x="7733" y="3357"/>
                        <a:pt x="7407" y="3026"/>
                      </a:cubicBezTo>
                      <a:cubicBezTo>
                        <a:pt x="6933" y="2541"/>
                        <a:pt x="6282" y="1879"/>
                        <a:pt x="4821" y="1879"/>
                      </a:cubicBezTo>
                      <a:cubicBezTo>
                        <a:pt x="4177" y="1879"/>
                        <a:pt x="3602" y="2046"/>
                        <a:pt x="3162" y="2362"/>
                      </a:cubicBezTo>
                      <a:cubicBezTo>
                        <a:pt x="2687" y="2700"/>
                        <a:pt x="2417" y="3188"/>
                        <a:pt x="2417" y="3701"/>
                      </a:cubicBezTo>
                      <a:cubicBezTo>
                        <a:pt x="2417" y="4145"/>
                        <a:pt x="2603" y="4758"/>
                        <a:pt x="3491" y="5152"/>
                      </a:cubicBezTo>
                      <a:cubicBezTo>
                        <a:pt x="3997" y="5378"/>
                        <a:pt x="4646" y="5506"/>
                        <a:pt x="5334" y="5642"/>
                      </a:cubicBezTo>
                      <a:cubicBezTo>
                        <a:pt x="7566" y="6081"/>
                        <a:pt x="9029" y="6514"/>
                        <a:pt x="9029" y="8449"/>
                      </a:cubicBezTo>
                      <a:cubicBezTo>
                        <a:pt x="9029" y="8455"/>
                        <a:pt x="9029" y="8464"/>
                        <a:pt x="9029" y="8478"/>
                      </a:cubicBezTo>
                      <a:cubicBezTo>
                        <a:pt x="9035" y="8646"/>
                        <a:pt x="9028" y="9518"/>
                        <a:pt x="8347" y="10222"/>
                      </a:cubicBezTo>
                      <a:cubicBezTo>
                        <a:pt x="7688" y="10903"/>
                        <a:pt x="6597" y="11248"/>
                        <a:pt x="5102" y="11252"/>
                      </a:cubicBezTo>
                      <a:cubicBezTo>
                        <a:pt x="2240" y="11250"/>
                        <a:pt x="1171" y="9891"/>
                        <a:pt x="1171" y="9033"/>
                      </a:cubicBezTo>
                      <a:cubicBezTo>
                        <a:pt x="1171" y="8780"/>
                        <a:pt x="1518" y="8672"/>
                        <a:pt x="1656" y="8672"/>
                      </a:cubicBezTo>
                      <a:cubicBezTo>
                        <a:pt x="1844" y="8672"/>
                        <a:pt x="2005" y="8837"/>
                        <a:pt x="2327" y="9212"/>
                      </a:cubicBezTo>
                      <a:cubicBezTo>
                        <a:pt x="2843" y="9813"/>
                        <a:pt x="3551" y="10636"/>
                        <a:pt x="5095" y="10636"/>
                      </a:cubicBezTo>
                      <a:cubicBezTo>
                        <a:pt x="6363" y="10636"/>
                        <a:pt x="7727" y="9881"/>
                        <a:pt x="7727" y="8612"/>
                      </a:cubicBezTo>
                      <a:cubicBezTo>
                        <a:pt x="7727" y="7951"/>
                        <a:pt x="7363" y="7445"/>
                        <a:pt x="6647" y="7109"/>
                      </a:cubicBezTo>
                      <a:cubicBezTo>
                        <a:pt x="6130" y="6866"/>
                        <a:pt x="5472" y="6726"/>
                        <a:pt x="4773" y="6578"/>
                      </a:cubicBezTo>
                      <a:cubicBezTo>
                        <a:pt x="2620" y="6120"/>
                        <a:pt x="1209" y="5683"/>
                        <a:pt x="1209" y="3859"/>
                      </a:cubicBezTo>
                      <a:cubicBezTo>
                        <a:pt x="1209" y="2893"/>
                        <a:pt x="1667" y="2191"/>
                        <a:pt x="2606" y="1711"/>
                      </a:cubicBezTo>
                      <a:cubicBezTo>
                        <a:pt x="3388" y="1313"/>
                        <a:pt x="4350" y="1172"/>
                        <a:pt x="4938" y="1172"/>
                      </a:cubicBezTo>
                      <a:close/>
                      <a:moveTo>
                        <a:pt x="4938" y="1"/>
                      </a:moveTo>
                      <a:cubicBezTo>
                        <a:pt x="2944" y="1"/>
                        <a:pt x="39" y="991"/>
                        <a:pt x="39" y="3861"/>
                      </a:cubicBezTo>
                      <a:cubicBezTo>
                        <a:pt x="39" y="5149"/>
                        <a:pt x="579" y="6129"/>
                        <a:pt x="1644" y="6772"/>
                      </a:cubicBezTo>
                      <a:cubicBezTo>
                        <a:pt x="2505" y="7293"/>
                        <a:pt x="3581" y="7523"/>
                        <a:pt x="4529" y="7724"/>
                      </a:cubicBezTo>
                      <a:cubicBezTo>
                        <a:pt x="5159" y="7857"/>
                        <a:pt x="5755" y="7984"/>
                        <a:pt x="6149" y="8170"/>
                      </a:cubicBezTo>
                      <a:cubicBezTo>
                        <a:pt x="6556" y="8359"/>
                        <a:pt x="6556" y="8518"/>
                        <a:pt x="6556" y="8612"/>
                      </a:cubicBezTo>
                      <a:cubicBezTo>
                        <a:pt x="6556" y="9100"/>
                        <a:pt x="5785" y="9465"/>
                        <a:pt x="5095" y="9465"/>
                      </a:cubicBezTo>
                      <a:cubicBezTo>
                        <a:pt x="4089" y="9465"/>
                        <a:pt x="3664" y="8971"/>
                        <a:pt x="3215" y="8449"/>
                      </a:cubicBezTo>
                      <a:cubicBezTo>
                        <a:pt x="2833" y="8005"/>
                        <a:pt x="2401" y="7501"/>
                        <a:pt x="1656" y="7501"/>
                      </a:cubicBezTo>
                      <a:cubicBezTo>
                        <a:pt x="860" y="7501"/>
                        <a:pt x="0" y="8087"/>
                        <a:pt x="0" y="9035"/>
                      </a:cubicBezTo>
                      <a:cubicBezTo>
                        <a:pt x="0" y="10459"/>
                        <a:pt x="1462" y="12423"/>
                        <a:pt x="5104" y="12423"/>
                      </a:cubicBezTo>
                      <a:cubicBezTo>
                        <a:pt x="6926" y="12419"/>
                        <a:pt x="8301" y="11954"/>
                        <a:pt x="9187" y="11036"/>
                      </a:cubicBezTo>
                      <a:cubicBezTo>
                        <a:pt x="10167" y="10024"/>
                        <a:pt x="10211" y="8803"/>
                        <a:pt x="10200" y="8442"/>
                      </a:cubicBezTo>
                      <a:cubicBezTo>
                        <a:pt x="10199" y="7101"/>
                        <a:pt x="9638" y="6090"/>
                        <a:pt x="8536" y="5435"/>
                      </a:cubicBezTo>
                      <a:cubicBezTo>
                        <a:pt x="7642" y="4904"/>
                        <a:pt x="6537" y="4685"/>
                        <a:pt x="5560" y="4492"/>
                      </a:cubicBezTo>
                      <a:cubicBezTo>
                        <a:pt x="4939" y="4370"/>
                        <a:pt x="4354" y="4255"/>
                        <a:pt x="3966" y="4084"/>
                      </a:cubicBezTo>
                      <a:cubicBezTo>
                        <a:pt x="3588" y="3916"/>
                        <a:pt x="3588" y="3781"/>
                        <a:pt x="3588" y="3703"/>
                      </a:cubicBezTo>
                      <a:cubicBezTo>
                        <a:pt x="3588" y="3429"/>
                        <a:pt x="4016" y="3050"/>
                        <a:pt x="4821" y="3050"/>
                      </a:cubicBezTo>
                      <a:cubicBezTo>
                        <a:pt x="5790" y="3050"/>
                        <a:pt x="6153" y="3418"/>
                        <a:pt x="6570" y="3847"/>
                      </a:cubicBezTo>
                      <a:cubicBezTo>
                        <a:pt x="6921" y="4202"/>
                        <a:pt x="7354" y="4644"/>
                        <a:pt x="8102" y="4644"/>
                      </a:cubicBezTo>
                      <a:cubicBezTo>
                        <a:pt x="8966" y="4644"/>
                        <a:pt x="9781" y="4016"/>
                        <a:pt x="9781" y="3082"/>
                      </a:cubicBezTo>
                      <a:cubicBezTo>
                        <a:pt x="9781" y="1768"/>
                        <a:pt x="7722" y="1"/>
                        <a:pt x="49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Google Shape;12638;p89">
                  <a:extLst>
                    <a:ext uri="{FF2B5EF4-FFF2-40B4-BE49-F238E27FC236}">
                      <a16:creationId xmlns:a16="http://schemas.microsoft.com/office/drawing/2014/main" id="{A78B1B32-659A-9D1B-50F9-701B0648795C}"/>
                    </a:ext>
                  </a:extLst>
                </p:cNvPr>
                <p:cNvSpPr/>
                <p:nvPr/>
              </p:nvSpPr>
              <p:spPr>
                <a:xfrm>
                  <a:off x="3988564" y="2571836"/>
                  <a:ext cx="417045" cy="4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75" extrusionOk="0">
                      <a:moveTo>
                        <a:pt x="5465" y="1172"/>
                      </a:moveTo>
                      <a:cubicBezTo>
                        <a:pt x="6229" y="1172"/>
                        <a:pt x="6714" y="1356"/>
                        <a:pt x="7184" y="1548"/>
                      </a:cubicBezTo>
                      <a:cubicBezTo>
                        <a:pt x="7842" y="1820"/>
                        <a:pt x="8120" y="1882"/>
                        <a:pt x="8506" y="1882"/>
                      </a:cubicBezTo>
                      <a:cubicBezTo>
                        <a:pt x="8831" y="1882"/>
                        <a:pt x="9232" y="1838"/>
                        <a:pt x="10000" y="1838"/>
                      </a:cubicBezTo>
                      <a:cubicBezTo>
                        <a:pt x="13275" y="1838"/>
                        <a:pt x="15226" y="3478"/>
                        <a:pt x="16286" y="4855"/>
                      </a:cubicBezTo>
                      <a:cubicBezTo>
                        <a:pt x="17660" y="6641"/>
                        <a:pt x="18149" y="8709"/>
                        <a:pt x="18149" y="9937"/>
                      </a:cubicBezTo>
                      <a:cubicBezTo>
                        <a:pt x="18149" y="11304"/>
                        <a:pt x="17841" y="11405"/>
                        <a:pt x="18414" y="12744"/>
                      </a:cubicBezTo>
                      <a:cubicBezTo>
                        <a:pt x="18610" y="13203"/>
                        <a:pt x="18812" y="13675"/>
                        <a:pt x="18812" y="14565"/>
                      </a:cubicBezTo>
                      <a:cubicBezTo>
                        <a:pt x="18812" y="15702"/>
                        <a:pt x="18373" y="16765"/>
                        <a:pt x="17575" y="17561"/>
                      </a:cubicBezTo>
                      <a:cubicBezTo>
                        <a:pt x="16776" y="18358"/>
                        <a:pt x="15671" y="18803"/>
                        <a:pt x="14546" y="18803"/>
                      </a:cubicBezTo>
                      <a:cubicBezTo>
                        <a:pt x="14544" y="18803"/>
                        <a:pt x="14542" y="18803"/>
                        <a:pt x="14540" y="18803"/>
                      </a:cubicBezTo>
                      <a:lnTo>
                        <a:pt x="14519" y="18803"/>
                      </a:lnTo>
                      <a:cubicBezTo>
                        <a:pt x="13754" y="18803"/>
                        <a:pt x="13270" y="18612"/>
                        <a:pt x="12799" y="18418"/>
                      </a:cubicBezTo>
                      <a:cubicBezTo>
                        <a:pt x="12161" y="18154"/>
                        <a:pt x="11842" y="18085"/>
                        <a:pt x="11520" y="18085"/>
                      </a:cubicBezTo>
                      <a:cubicBezTo>
                        <a:pt x="11167" y="18085"/>
                        <a:pt x="10809" y="18168"/>
                        <a:pt x="10022" y="18168"/>
                      </a:cubicBezTo>
                      <a:cubicBezTo>
                        <a:pt x="6746" y="18168"/>
                        <a:pt x="4785" y="16516"/>
                        <a:pt x="3717" y="15131"/>
                      </a:cubicBezTo>
                      <a:cubicBezTo>
                        <a:pt x="2328" y="13328"/>
                        <a:pt x="1835" y="11257"/>
                        <a:pt x="1835" y="10031"/>
                      </a:cubicBezTo>
                      <a:cubicBezTo>
                        <a:pt x="1835" y="8674"/>
                        <a:pt x="2146" y="8571"/>
                        <a:pt x="1569" y="7222"/>
                      </a:cubicBezTo>
                      <a:cubicBezTo>
                        <a:pt x="1375" y="6765"/>
                        <a:pt x="1173" y="6293"/>
                        <a:pt x="1171" y="5408"/>
                      </a:cubicBezTo>
                      <a:cubicBezTo>
                        <a:pt x="1175" y="3063"/>
                        <a:pt x="3100" y="1172"/>
                        <a:pt x="5465" y="1172"/>
                      </a:cubicBezTo>
                      <a:close/>
                      <a:moveTo>
                        <a:pt x="5465" y="0"/>
                      </a:moveTo>
                      <a:cubicBezTo>
                        <a:pt x="3993" y="0"/>
                        <a:pt x="2617" y="552"/>
                        <a:pt x="1587" y="1582"/>
                      </a:cubicBezTo>
                      <a:cubicBezTo>
                        <a:pt x="566" y="2603"/>
                        <a:pt x="4" y="3960"/>
                        <a:pt x="0" y="5403"/>
                      </a:cubicBezTo>
                      <a:lnTo>
                        <a:pt x="0" y="5414"/>
                      </a:lnTo>
                      <a:cubicBezTo>
                        <a:pt x="2" y="6535"/>
                        <a:pt x="274" y="7170"/>
                        <a:pt x="492" y="7682"/>
                      </a:cubicBezTo>
                      <a:cubicBezTo>
                        <a:pt x="938" y="8725"/>
                        <a:pt x="664" y="8547"/>
                        <a:pt x="664" y="10031"/>
                      </a:cubicBezTo>
                      <a:cubicBezTo>
                        <a:pt x="664" y="11738"/>
                        <a:pt x="1385" y="14023"/>
                        <a:pt x="2790" y="15845"/>
                      </a:cubicBezTo>
                      <a:cubicBezTo>
                        <a:pt x="4019" y="17439"/>
                        <a:pt x="6270" y="19339"/>
                        <a:pt x="10022" y="19339"/>
                      </a:cubicBezTo>
                      <a:cubicBezTo>
                        <a:pt x="10942" y="19339"/>
                        <a:pt x="11234" y="19255"/>
                        <a:pt x="11494" y="19255"/>
                      </a:cubicBezTo>
                      <a:cubicBezTo>
                        <a:pt x="11700" y="19255"/>
                        <a:pt x="11887" y="19308"/>
                        <a:pt x="12353" y="19500"/>
                      </a:cubicBezTo>
                      <a:cubicBezTo>
                        <a:pt x="12875" y="19716"/>
                        <a:pt x="13523" y="19974"/>
                        <a:pt x="14519" y="19974"/>
                      </a:cubicBezTo>
                      <a:lnTo>
                        <a:pt x="14554" y="19974"/>
                      </a:lnTo>
                      <a:cubicBezTo>
                        <a:pt x="15985" y="19974"/>
                        <a:pt x="17386" y="19403"/>
                        <a:pt x="18402" y="18391"/>
                      </a:cubicBezTo>
                      <a:cubicBezTo>
                        <a:pt x="19422" y="17374"/>
                        <a:pt x="19983" y="16015"/>
                        <a:pt x="19983" y="14565"/>
                      </a:cubicBezTo>
                      <a:cubicBezTo>
                        <a:pt x="19983" y="13436"/>
                        <a:pt x="19711" y="12797"/>
                        <a:pt x="19491" y="12284"/>
                      </a:cubicBezTo>
                      <a:cubicBezTo>
                        <a:pt x="19045" y="11243"/>
                        <a:pt x="19320" y="11421"/>
                        <a:pt x="19320" y="9937"/>
                      </a:cubicBezTo>
                      <a:cubicBezTo>
                        <a:pt x="19320" y="8218"/>
                        <a:pt x="18603" y="5946"/>
                        <a:pt x="17213" y="4140"/>
                      </a:cubicBezTo>
                      <a:cubicBezTo>
                        <a:pt x="15994" y="2557"/>
                        <a:pt x="13753" y="667"/>
                        <a:pt x="10000" y="667"/>
                      </a:cubicBezTo>
                      <a:cubicBezTo>
                        <a:pt x="9146" y="667"/>
                        <a:pt x="8785" y="712"/>
                        <a:pt x="8528" y="712"/>
                      </a:cubicBezTo>
                      <a:cubicBezTo>
                        <a:pt x="8261" y="712"/>
                        <a:pt x="8109" y="664"/>
                        <a:pt x="7630" y="466"/>
                      </a:cubicBezTo>
                      <a:cubicBezTo>
                        <a:pt x="7110" y="252"/>
                        <a:pt x="6461" y="0"/>
                        <a:pt x="54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" name="Google Shape;12639;p89">
                <a:extLst>
                  <a:ext uri="{FF2B5EF4-FFF2-40B4-BE49-F238E27FC236}">
                    <a16:creationId xmlns:a16="http://schemas.microsoft.com/office/drawing/2014/main" id="{C7A377AB-5327-DE03-58F4-C54BB0B4FC0B}"/>
                  </a:ext>
                </a:extLst>
              </p:cNvPr>
              <p:cNvGrpSpPr/>
              <p:nvPr/>
            </p:nvGrpSpPr>
            <p:grpSpPr>
              <a:xfrm>
                <a:off x="3919129" y="5123204"/>
                <a:ext cx="620859" cy="620859"/>
                <a:chOff x="4500573" y="2571753"/>
                <a:chExt cx="417024" cy="417024"/>
              </a:xfrm>
              <a:grpFill/>
            </p:grpSpPr>
            <p:sp>
              <p:nvSpPr>
                <p:cNvPr id="77" name="Google Shape;12640;p89">
                  <a:extLst>
                    <a:ext uri="{FF2B5EF4-FFF2-40B4-BE49-F238E27FC236}">
                      <a16:creationId xmlns:a16="http://schemas.microsoft.com/office/drawing/2014/main" id="{E9321E53-4FBE-1B2A-CC35-0E453CF04E26}"/>
                    </a:ext>
                  </a:extLst>
                </p:cNvPr>
                <p:cNvSpPr/>
                <p:nvPr/>
              </p:nvSpPr>
              <p:spPr>
                <a:xfrm>
                  <a:off x="4550263" y="2632817"/>
                  <a:ext cx="317683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2" h="14051" extrusionOk="0">
                      <a:moveTo>
                        <a:pt x="7616" y="1172"/>
                      </a:moveTo>
                      <a:cubicBezTo>
                        <a:pt x="8529" y="1202"/>
                        <a:pt x="10613" y="1570"/>
                        <a:pt x="10613" y="4280"/>
                      </a:cubicBezTo>
                      <a:cubicBezTo>
                        <a:pt x="10613" y="4791"/>
                        <a:pt x="10565" y="5662"/>
                        <a:pt x="10565" y="5683"/>
                      </a:cubicBezTo>
                      <a:cubicBezTo>
                        <a:pt x="10565" y="6490"/>
                        <a:pt x="11186" y="6530"/>
                        <a:pt x="11312" y="6530"/>
                      </a:cubicBezTo>
                      <a:cubicBezTo>
                        <a:pt x="11563" y="6530"/>
                        <a:pt x="11867" y="6461"/>
                        <a:pt x="12149" y="6399"/>
                      </a:cubicBezTo>
                      <a:lnTo>
                        <a:pt x="12149" y="6399"/>
                      </a:lnTo>
                      <a:cubicBezTo>
                        <a:pt x="11697" y="6589"/>
                        <a:pt x="10875" y="6838"/>
                        <a:pt x="10875" y="7608"/>
                      </a:cubicBezTo>
                      <a:cubicBezTo>
                        <a:pt x="10875" y="9260"/>
                        <a:pt x="12294" y="9897"/>
                        <a:pt x="13233" y="10316"/>
                      </a:cubicBezTo>
                      <a:cubicBezTo>
                        <a:pt x="13419" y="10399"/>
                        <a:pt x="13661" y="10509"/>
                        <a:pt x="13838" y="10608"/>
                      </a:cubicBezTo>
                      <a:cubicBezTo>
                        <a:pt x="13590" y="10652"/>
                        <a:pt x="13247" y="10703"/>
                        <a:pt x="12826" y="10802"/>
                      </a:cubicBezTo>
                      <a:cubicBezTo>
                        <a:pt x="12446" y="10894"/>
                        <a:pt x="12149" y="11195"/>
                        <a:pt x="12067" y="11574"/>
                      </a:cubicBezTo>
                      <a:cubicBezTo>
                        <a:pt x="12058" y="11614"/>
                        <a:pt x="12049" y="11652"/>
                        <a:pt x="12041" y="11683"/>
                      </a:cubicBezTo>
                      <a:cubicBezTo>
                        <a:pt x="11837" y="11646"/>
                        <a:pt x="11549" y="11584"/>
                        <a:pt x="11156" y="11584"/>
                      </a:cubicBezTo>
                      <a:cubicBezTo>
                        <a:pt x="10220" y="11584"/>
                        <a:pt x="9658" y="11968"/>
                        <a:pt x="9161" y="12306"/>
                      </a:cubicBezTo>
                      <a:cubicBezTo>
                        <a:pt x="8711" y="12614"/>
                        <a:pt x="8322" y="12879"/>
                        <a:pt x="7611" y="12881"/>
                      </a:cubicBezTo>
                      <a:cubicBezTo>
                        <a:pt x="6900" y="12879"/>
                        <a:pt x="6511" y="12614"/>
                        <a:pt x="6060" y="12306"/>
                      </a:cubicBezTo>
                      <a:cubicBezTo>
                        <a:pt x="5563" y="11968"/>
                        <a:pt x="5000" y="11584"/>
                        <a:pt x="4064" y="11584"/>
                      </a:cubicBezTo>
                      <a:cubicBezTo>
                        <a:pt x="3671" y="11584"/>
                        <a:pt x="3381" y="11646"/>
                        <a:pt x="3180" y="11683"/>
                      </a:cubicBezTo>
                      <a:cubicBezTo>
                        <a:pt x="3171" y="11652"/>
                        <a:pt x="3164" y="11614"/>
                        <a:pt x="3155" y="11574"/>
                      </a:cubicBezTo>
                      <a:cubicBezTo>
                        <a:pt x="3072" y="11195"/>
                        <a:pt x="2775" y="10894"/>
                        <a:pt x="2394" y="10802"/>
                      </a:cubicBezTo>
                      <a:cubicBezTo>
                        <a:pt x="1973" y="10703"/>
                        <a:pt x="1630" y="10652"/>
                        <a:pt x="1384" y="10608"/>
                      </a:cubicBezTo>
                      <a:cubicBezTo>
                        <a:pt x="1559" y="10509"/>
                        <a:pt x="1803" y="10399"/>
                        <a:pt x="1987" y="10316"/>
                      </a:cubicBezTo>
                      <a:cubicBezTo>
                        <a:pt x="2927" y="9897"/>
                        <a:pt x="4347" y="9260"/>
                        <a:pt x="4347" y="7608"/>
                      </a:cubicBezTo>
                      <a:cubicBezTo>
                        <a:pt x="4347" y="6838"/>
                        <a:pt x="3525" y="6589"/>
                        <a:pt x="3072" y="6399"/>
                      </a:cubicBezTo>
                      <a:lnTo>
                        <a:pt x="3072" y="6399"/>
                      </a:lnTo>
                      <a:cubicBezTo>
                        <a:pt x="3355" y="6461"/>
                        <a:pt x="3657" y="6530"/>
                        <a:pt x="3910" y="6530"/>
                      </a:cubicBezTo>
                      <a:cubicBezTo>
                        <a:pt x="4034" y="6530"/>
                        <a:pt x="4655" y="6490"/>
                        <a:pt x="4655" y="5683"/>
                      </a:cubicBezTo>
                      <a:cubicBezTo>
                        <a:pt x="4655" y="5662"/>
                        <a:pt x="4609" y="4793"/>
                        <a:pt x="4609" y="4280"/>
                      </a:cubicBezTo>
                      <a:cubicBezTo>
                        <a:pt x="4609" y="1558"/>
                        <a:pt x="6698" y="1199"/>
                        <a:pt x="7616" y="1172"/>
                      </a:cubicBezTo>
                      <a:close/>
                      <a:moveTo>
                        <a:pt x="7602" y="1"/>
                      </a:moveTo>
                      <a:cubicBezTo>
                        <a:pt x="7201" y="11"/>
                        <a:pt x="6164" y="98"/>
                        <a:pt x="5219" y="691"/>
                      </a:cubicBezTo>
                      <a:cubicBezTo>
                        <a:pt x="4407" y="1200"/>
                        <a:pt x="3438" y="2237"/>
                        <a:pt x="3438" y="4280"/>
                      </a:cubicBezTo>
                      <a:cubicBezTo>
                        <a:pt x="3438" y="4714"/>
                        <a:pt x="3454" y="5041"/>
                        <a:pt x="3466" y="5288"/>
                      </a:cubicBezTo>
                      <a:cubicBezTo>
                        <a:pt x="3176" y="5225"/>
                        <a:pt x="2914" y="5159"/>
                        <a:pt x="2711" y="5159"/>
                      </a:cubicBezTo>
                      <a:cubicBezTo>
                        <a:pt x="2005" y="5159"/>
                        <a:pt x="1492" y="5593"/>
                        <a:pt x="1492" y="6187"/>
                      </a:cubicBezTo>
                      <a:cubicBezTo>
                        <a:pt x="1492" y="7031"/>
                        <a:pt x="2302" y="7355"/>
                        <a:pt x="2785" y="7547"/>
                      </a:cubicBezTo>
                      <a:cubicBezTo>
                        <a:pt x="2907" y="7595"/>
                        <a:pt x="3077" y="7664"/>
                        <a:pt x="3173" y="7717"/>
                      </a:cubicBezTo>
                      <a:cubicBezTo>
                        <a:pt x="3084" y="8885"/>
                        <a:pt x="1453" y="9124"/>
                        <a:pt x="595" y="9723"/>
                      </a:cubicBezTo>
                      <a:cubicBezTo>
                        <a:pt x="201" y="9999"/>
                        <a:pt x="1" y="10337"/>
                        <a:pt x="1" y="10730"/>
                      </a:cubicBezTo>
                      <a:cubicBezTo>
                        <a:pt x="1" y="11119"/>
                        <a:pt x="194" y="11425"/>
                        <a:pt x="547" y="11590"/>
                      </a:cubicBezTo>
                      <a:cubicBezTo>
                        <a:pt x="892" y="11752"/>
                        <a:pt x="1340" y="11765"/>
                        <a:pt x="2032" y="11920"/>
                      </a:cubicBezTo>
                      <a:cubicBezTo>
                        <a:pt x="2081" y="12138"/>
                        <a:pt x="2134" y="12318"/>
                        <a:pt x="2231" y="12474"/>
                      </a:cubicBezTo>
                      <a:cubicBezTo>
                        <a:pt x="2428" y="12789"/>
                        <a:pt x="2691" y="12874"/>
                        <a:pt x="2981" y="12874"/>
                      </a:cubicBezTo>
                      <a:cubicBezTo>
                        <a:pt x="3325" y="12874"/>
                        <a:pt x="3708" y="12754"/>
                        <a:pt x="4064" y="12754"/>
                      </a:cubicBezTo>
                      <a:cubicBezTo>
                        <a:pt x="4639" y="12754"/>
                        <a:pt x="4975" y="12984"/>
                        <a:pt x="5400" y="13274"/>
                      </a:cubicBezTo>
                      <a:cubicBezTo>
                        <a:pt x="5907" y="13619"/>
                        <a:pt x="6537" y="14050"/>
                        <a:pt x="7609" y="14050"/>
                      </a:cubicBezTo>
                      <a:lnTo>
                        <a:pt x="7611" y="14050"/>
                      </a:lnTo>
                      <a:cubicBezTo>
                        <a:pt x="8683" y="14050"/>
                        <a:pt x="9315" y="13620"/>
                        <a:pt x="9821" y="13274"/>
                      </a:cubicBezTo>
                      <a:cubicBezTo>
                        <a:pt x="10247" y="12984"/>
                        <a:pt x="10581" y="12754"/>
                        <a:pt x="11156" y="12754"/>
                      </a:cubicBezTo>
                      <a:cubicBezTo>
                        <a:pt x="11621" y="12754"/>
                        <a:pt x="11881" y="12881"/>
                        <a:pt x="12228" y="12881"/>
                      </a:cubicBezTo>
                      <a:cubicBezTo>
                        <a:pt x="12647" y="12881"/>
                        <a:pt x="12874" y="12660"/>
                        <a:pt x="12991" y="12474"/>
                      </a:cubicBezTo>
                      <a:cubicBezTo>
                        <a:pt x="13088" y="12318"/>
                        <a:pt x="13139" y="12136"/>
                        <a:pt x="13189" y="11920"/>
                      </a:cubicBezTo>
                      <a:cubicBezTo>
                        <a:pt x="13880" y="11765"/>
                        <a:pt x="14328" y="11752"/>
                        <a:pt x="14673" y="11590"/>
                      </a:cubicBezTo>
                      <a:cubicBezTo>
                        <a:pt x="15027" y="11425"/>
                        <a:pt x="15221" y="11119"/>
                        <a:pt x="15221" y="10730"/>
                      </a:cubicBezTo>
                      <a:cubicBezTo>
                        <a:pt x="15221" y="10337"/>
                        <a:pt x="15020" y="9999"/>
                        <a:pt x="14625" y="9723"/>
                      </a:cubicBezTo>
                      <a:cubicBezTo>
                        <a:pt x="13769" y="9124"/>
                        <a:pt x="12136" y="8885"/>
                        <a:pt x="12048" y="7717"/>
                      </a:cubicBezTo>
                      <a:cubicBezTo>
                        <a:pt x="12143" y="7664"/>
                        <a:pt x="12313" y="7595"/>
                        <a:pt x="12435" y="7547"/>
                      </a:cubicBezTo>
                      <a:cubicBezTo>
                        <a:pt x="12918" y="7355"/>
                        <a:pt x="13728" y="7031"/>
                        <a:pt x="13728" y="6187"/>
                      </a:cubicBezTo>
                      <a:cubicBezTo>
                        <a:pt x="13728" y="5593"/>
                        <a:pt x="13215" y="5159"/>
                        <a:pt x="12509" y="5159"/>
                      </a:cubicBezTo>
                      <a:cubicBezTo>
                        <a:pt x="12306" y="5159"/>
                        <a:pt x="12044" y="5225"/>
                        <a:pt x="11754" y="5288"/>
                      </a:cubicBezTo>
                      <a:cubicBezTo>
                        <a:pt x="11768" y="5041"/>
                        <a:pt x="11782" y="4714"/>
                        <a:pt x="11782" y="4280"/>
                      </a:cubicBezTo>
                      <a:cubicBezTo>
                        <a:pt x="11782" y="2246"/>
                        <a:pt x="10822" y="1211"/>
                        <a:pt x="10017" y="700"/>
                      </a:cubicBezTo>
                      <a:cubicBezTo>
                        <a:pt x="9076" y="105"/>
                        <a:pt x="8037" y="13"/>
                        <a:pt x="76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Google Shape;12641;p89">
                  <a:extLst>
                    <a:ext uri="{FF2B5EF4-FFF2-40B4-BE49-F238E27FC236}">
                      <a16:creationId xmlns:a16="http://schemas.microsoft.com/office/drawing/2014/main" id="{67EB6924-FE4A-A74D-417B-7F06B99ADC35}"/>
                    </a:ext>
                  </a:extLst>
                </p:cNvPr>
                <p:cNvSpPr/>
                <p:nvPr/>
              </p:nvSpPr>
              <p:spPr>
                <a:xfrm>
                  <a:off x="450057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7" y="1172"/>
                      </a:moveTo>
                      <a:cubicBezTo>
                        <a:pt x="17990" y="1172"/>
                        <a:pt x="18812" y="1975"/>
                        <a:pt x="18812" y="2927"/>
                      </a:cubicBezTo>
                      <a:lnTo>
                        <a:pt x="18812" y="17017"/>
                      </a:lnTo>
                      <a:cubicBezTo>
                        <a:pt x="18812" y="17990"/>
                        <a:pt x="17990" y="18811"/>
                        <a:pt x="17017" y="18811"/>
                      </a:cubicBezTo>
                      <a:lnTo>
                        <a:pt x="2966" y="18811"/>
                      </a:lnTo>
                      <a:cubicBezTo>
                        <a:pt x="1993" y="18811"/>
                        <a:pt x="1172" y="17990"/>
                        <a:pt x="1172" y="17017"/>
                      </a:cubicBezTo>
                      <a:lnTo>
                        <a:pt x="1172" y="2927"/>
                      </a:lnTo>
                      <a:cubicBezTo>
                        <a:pt x="1172" y="1975"/>
                        <a:pt x="1993" y="1172"/>
                        <a:pt x="2966" y="1172"/>
                      </a:cubicBezTo>
                      <a:close/>
                      <a:moveTo>
                        <a:pt x="2966" y="1"/>
                      </a:moveTo>
                      <a:cubicBezTo>
                        <a:pt x="1349" y="1"/>
                        <a:pt x="1" y="1310"/>
                        <a:pt x="1" y="2927"/>
                      </a:cubicBezTo>
                      <a:lnTo>
                        <a:pt x="1" y="17015"/>
                      </a:lnTo>
                      <a:cubicBezTo>
                        <a:pt x="1" y="18636"/>
                        <a:pt x="1349" y="19982"/>
                        <a:pt x="2966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2" y="18634"/>
                        <a:pt x="19982" y="17015"/>
                      </a:cubicBezTo>
                      <a:lnTo>
                        <a:pt x="19982" y="2927"/>
                      </a:lnTo>
                      <a:cubicBezTo>
                        <a:pt x="19982" y="1310"/>
                        <a:pt x="18635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oogle Shape;12642;p89">
                <a:extLst>
                  <a:ext uri="{FF2B5EF4-FFF2-40B4-BE49-F238E27FC236}">
                    <a16:creationId xmlns:a16="http://schemas.microsoft.com/office/drawing/2014/main" id="{8D2A9658-5E63-0BE3-D9B0-5699C179E7E1}"/>
                  </a:ext>
                </a:extLst>
              </p:cNvPr>
              <p:cNvGrpSpPr/>
              <p:nvPr/>
            </p:nvGrpSpPr>
            <p:grpSpPr>
              <a:xfrm>
                <a:off x="4858412" y="5123204"/>
                <a:ext cx="620859" cy="620859"/>
                <a:chOff x="5012603" y="2571753"/>
                <a:chExt cx="417024" cy="417024"/>
              </a:xfrm>
              <a:grpFill/>
            </p:grpSpPr>
            <p:sp>
              <p:nvSpPr>
                <p:cNvPr id="75" name="Google Shape;12643;p89">
                  <a:extLst>
                    <a:ext uri="{FF2B5EF4-FFF2-40B4-BE49-F238E27FC236}">
                      <a16:creationId xmlns:a16="http://schemas.microsoft.com/office/drawing/2014/main" id="{3A756A20-1D35-E64A-F0CD-BA889242A58B}"/>
                    </a:ext>
                  </a:extLst>
                </p:cNvPr>
                <p:cNvSpPr/>
                <p:nvPr/>
              </p:nvSpPr>
              <p:spPr>
                <a:xfrm>
                  <a:off x="5133124" y="2631210"/>
                  <a:ext cx="180818" cy="30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14377" extrusionOk="0">
                      <a:moveTo>
                        <a:pt x="4683" y="1171"/>
                      </a:moveTo>
                      <a:lnTo>
                        <a:pt x="4683" y="3395"/>
                      </a:lnTo>
                      <a:cubicBezTo>
                        <a:pt x="4683" y="3719"/>
                        <a:pt x="4945" y="3980"/>
                        <a:pt x="5269" y="3980"/>
                      </a:cubicBezTo>
                      <a:lnTo>
                        <a:pt x="7493" y="3980"/>
                      </a:lnTo>
                      <a:lnTo>
                        <a:pt x="7493" y="5620"/>
                      </a:lnTo>
                      <a:lnTo>
                        <a:pt x="5269" y="5620"/>
                      </a:lnTo>
                      <a:cubicBezTo>
                        <a:pt x="4945" y="5620"/>
                        <a:pt x="4683" y="5882"/>
                        <a:pt x="4683" y="6206"/>
                      </a:cubicBezTo>
                      <a:lnTo>
                        <a:pt x="4683" y="9859"/>
                      </a:lnTo>
                      <a:cubicBezTo>
                        <a:pt x="4683" y="10227"/>
                        <a:pt x="4706" y="10648"/>
                        <a:pt x="4975" y="10986"/>
                      </a:cubicBezTo>
                      <a:cubicBezTo>
                        <a:pt x="5327" y="11423"/>
                        <a:pt x="5899" y="11474"/>
                        <a:pt x="6299" y="11474"/>
                      </a:cubicBezTo>
                      <a:lnTo>
                        <a:pt x="7494" y="11474"/>
                      </a:lnTo>
                      <a:lnTo>
                        <a:pt x="7494" y="13158"/>
                      </a:lnTo>
                      <a:cubicBezTo>
                        <a:pt x="7137" y="13183"/>
                        <a:pt x="6635" y="13207"/>
                        <a:pt x="6113" y="13207"/>
                      </a:cubicBezTo>
                      <a:cubicBezTo>
                        <a:pt x="3848" y="13207"/>
                        <a:pt x="3044" y="11806"/>
                        <a:pt x="3044" y="10607"/>
                      </a:cubicBezTo>
                      <a:lnTo>
                        <a:pt x="3044" y="6206"/>
                      </a:lnTo>
                      <a:cubicBezTo>
                        <a:pt x="3044" y="5882"/>
                        <a:pt x="2782" y="5620"/>
                        <a:pt x="2460" y="5620"/>
                      </a:cubicBezTo>
                      <a:lnTo>
                        <a:pt x="1172" y="5620"/>
                      </a:lnTo>
                      <a:lnTo>
                        <a:pt x="1172" y="4090"/>
                      </a:lnTo>
                      <a:cubicBezTo>
                        <a:pt x="2035" y="3913"/>
                        <a:pt x="2690" y="3487"/>
                        <a:pt x="3120" y="2820"/>
                      </a:cubicBezTo>
                      <a:cubicBezTo>
                        <a:pt x="3463" y="2289"/>
                        <a:pt x="3608" y="1697"/>
                        <a:pt x="3703" y="1171"/>
                      </a:cubicBezTo>
                      <a:close/>
                      <a:moveTo>
                        <a:pt x="3208" y="0"/>
                      </a:moveTo>
                      <a:cubicBezTo>
                        <a:pt x="2922" y="0"/>
                        <a:pt x="2677" y="207"/>
                        <a:pt x="2631" y="490"/>
                      </a:cubicBezTo>
                      <a:cubicBezTo>
                        <a:pt x="2409" y="1822"/>
                        <a:pt x="2209" y="2861"/>
                        <a:pt x="537" y="3000"/>
                      </a:cubicBezTo>
                      <a:cubicBezTo>
                        <a:pt x="234" y="3025"/>
                        <a:pt x="1" y="3278"/>
                        <a:pt x="1" y="3582"/>
                      </a:cubicBezTo>
                      <a:lnTo>
                        <a:pt x="1" y="6206"/>
                      </a:lnTo>
                      <a:cubicBezTo>
                        <a:pt x="1" y="6529"/>
                        <a:pt x="263" y="6791"/>
                        <a:pt x="586" y="6791"/>
                      </a:cubicBezTo>
                      <a:lnTo>
                        <a:pt x="1874" y="6791"/>
                      </a:lnTo>
                      <a:lnTo>
                        <a:pt x="1874" y="10607"/>
                      </a:lnTo>
                      <a:cubicBezTo>
                        <a:pt x="1874" y="12618"/>
                        <a:pt x="3355" y="14377"/>
                        <a:pt x="6111" y="14377"/>
                      </a:cubicBezTo>
                      <a:cubicBezTo>
                        <a:pt x="7158" y="14377"/>
                        <a:pt x="8098" y="14285"/>
                        <a:pt x="8137" y="14281"/>
                      </a:cubicBezTo>
                      <a:cubicBezTo>
                        <a:pt x="8436" y="14251"/>
                        <a:pt x="8664" y="14000"/>
                        <a:pt x="8664" y="13699"/>
                      </a:cubicBezTo>
                      <a:lnTo>
                        <a:pt x="8664" y="10888"/>
                      </a:lnTo>
                      <a:cubicBezTo>
                        <a:pt x="8664" y="10565"/>
                        <a:pt x="8402" y="10303"/>
                        <a:pt x="8078" y="10303"/>
                      </a:cubicBezTo>
                      <a:lnTo>
                        <a:pt x="6299" y="10303"/>
                      </a:lnTo>
                      <a:cubicBezTo>
                        <a:pt x="5828" y="10303"/>
                        <a:pt x="5855" y="10292"/>
                        <a:pt x="5855" y="9859"/>
                      </a:cubicBezTo>
                      <a:lnTo>
                        <a:pt x="5855" y="6791"/>
                      </a:lnTo>
                      <a:lnTo>
                        <a:pt x="8078" y="6791"/>
                      </a:lnTo>
                      <a:cubicBezTo>
                        <a:pt x="8402" y="6791"/>
                        <a:pt x="8664" y="6529"/>
                        <a:pt x="8664" y="6206"/>
                      </a:cubicBezTo>
                      <a:lnTo>
                        <a:pt x="8664" y="3397"/>
                      </a:lnTo>
                      <a:cubicBezTo>
                        <a:pt x="8664" y="3073"/>
                        <a:pt x="8402" y="2811"/>
                        <a:pt x="8078" y="2811"/>
                      </a:cubicBezTo>
                      <a:lnTo>
                        <a:pt x="5855" y="2811"/>
                      </a:lnTo>
                      <a:lnTo>
                        <a:pt x="5855" y="586"/>
                      </a:lnTo>
                      <a:cubicBezTo>
                        <a:pt x="5855" y="262"/>
                        <a:pt x="5593" y="0"/>
                        <a:pt x="52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Google Shape;12644;p89">
                  <a:extLst>
                    <a:ext uri="{FF2B5EF4-FFF2-40B4-BE49-F238E27FC236}">
                      <a16:creationId xmlns:a16="http://schemas.microsoft.com/office/drawing/2014/main" id="{06B78134-D481-E98C-EA16-7990591FD741}"/>
                    </a:ext>
                  </a:extLst>
                </p:cNvPr>
                <p:cNvSpPr/>
                <p:nvPr/>
              </p:nvSpPr>
              <p:spPr>
                <a:xfrm>
                  <a:off x="501260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53" y="1172"/>
                      </a:moveTo>
                      <a:cubicBezTo>
                        <a:pt x="18007" y="1172"/>
                        <a:pt x="18810" y="1993"/>
                        <a:pt x="18810" y="2966"/>
                      </a:cubicBezTo>
                      <a:lnTo>
                        <a:pt x="18810" y="17017"/>
                      </a:lnTo>
                      <a:cubicBezTo>
                        <a:pt x="18810" y="17990"/>
                        <a:pt x="18007" y="18811"/>
                        <a:pt x="17053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69" y="17990"/>
                        <a:pt x="1169" y="17017"/>
                      </a:cubicBezTo>
                      <a:lnTo>
                        <a:pt x="1169" y="2966"/>
                      </a:lnTo>
                      <a:cubicBezTo>
                        <a:pt x="1169" y="1993"/>
                        <a:pt x="1992" y="1172"/>
                        <a:pt x="2965" y="1172"/>
                      </a:cubicBezTo>
                      <a:close/>
                      <a:moveTo>
                        <a:pt x="2965" y="1"/>
                      </a:moveTo>
                      <a:cubicBezTo>
                        <a:pt x="1346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6"/>
                        <a:pt x="1348" y="19982"/>
                        <a:pt x="2965" y="19982"/>
                      </a:cubicBezTo>
                      <a:lnTo>
                        <a:pt x="17053" y="19982"/>
                      </a:lnTo>
                      <a:cubicBezTo>
                        <a:pt x="18672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9"/>
                        <a:pt x="18672" y="1"/>
                        <a:pt x="170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CF38E5-0051-492D-A4C0-E05D09C936D2}"/>
                </a:ext>
              </a:extLst>
            </p:cNvPr>
            <p:cNvGrpSpPr/>
            <p:nvPr/>
          </p:nvGrpSpPr>
          <p:grpSpPr>
            <a:xfrm>
              <a:off x="397214" y="4545124"/>
              <a:ext cx="11386542" cy="645964"/>
              <a:chOff x="397214" y="4323264"/>
              <a:chExt cx="11386542" cy="645964"/>
            </a:xfrm>
            <a:grpFill/>
          </p:grpSpPr>
          <p:sp>
            <p:nvSpPr>
              <p:cNvPr id="11" name="Google Shape;12453;p89">
                <a:extLst>
                  <a:ext uri="{FF2B5EF4-FFF2-40B4-BE49-F238E27FC236}">
                    <a16:creationId xmlns:a16="http://schemas.microsoft.com/office/drawing/2014/main" id="{31F1B3EB-3B7C-E3BD-86EC-A8D112F87A58}"/>
                  </a:ext>
                </a:extLst>
              </p:cNvPr>
              <p:cNvSpPr/>
              <p:nvPr/>
            </p:nvSpPr>
            <p:spPr>
              <a:xfrm>
                <a:off x="1182098" y="4420919"/>
                <a:ext cx="641288" cy="450628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8192" extrusionOk="0">
                    <a:moveTo>
                      <a:pt x="10429" y="662"/>
                    </a:moveTo>
                    <a:cubicBezTo>
                      <a:pt x="10114" y="1008"/>
                      <a:pt x="6207" y="4915"/>
                      <a:pt x="6081" y="5072"/>
                    </a:cubicBezTo>
                    <a:cubicBezTo>
                      <a:pt x="6018" y="5135"/>
                      <a:pt x="5916" y="5167"/>
                      <a:pt x="5813" y="5167"/>
                    </a:cubicBezTo>
                    <a:cubicBezTo>
                      <a:pt x="5711" y="5167"/>
                      <a:pt x="5608" y="5135"/>
                      <a:pt x="5545" y="5072"/>
                    </a:cubicBezTo>
                    <a:lnTo>
                      <a:pt x="1135" y="662"/>
                    </a:lnTo>
                    <a:close/>
                    <a:moveTo>
                      <a:pt x="662" y="1134"/>
                    </a:moveTo>
                    <a:lnTo>
                      <a:pt x="3624" y="4096"/>
                    </a:lnTo>
                    <a:lnTo>
                      <a:pt x="662" y="7057"/>
                    </a:lnTo>
                    <a:lnTo>
                      <a:pt x="662" y="1134"/>
                    </a:lnTo>
                    <a:close/>
                    <a:moveTo>
                      <a:pt x="10996" y="1134"/>
                    </a:moveTo>
                    <a:lnTo>
                      <a:pt x="10996" y="7057"/>
                    </a:lnTo>
                    <a:lnTo>
                      <a:pt x="8034" y="4096"/>
                    </a:lnTo>
                    <a:lnTo>
                      <a:pt x="10996" y="1134"/>
                    </a:lnTo>
                    <a:close/>
                    <a:moveTo>
                      <a:pt x="7562" y="4568"/>
                    </a:moveTo>
                    <a:lnTo>
                      <a:pt x="10492" y="7530"/>
                    </a:lnTo>
                    <a:lnTo>
                      <a:pt x="1198" y="7530"/>
                    </a:lnTo>
                    <a:lnTo>
                      <a:pt x="4096" y="4568"/>
                    </a:lnTo>
                    <a:lnTo>
                      <a:pt x="5073" y="5545"/>
                    </a:lnTo>
                    <a:cubicBezTo>
                      <a:pt x="5278" y="5750"/>
                      <a:pt x="5553" y="5852"/>
                      <a:pt x="5829" y="5852"/>
                    </a:cubicBezTo>
                    <a:cubicBezTo>
                      <a:pt x="6105" y="5852"/>
                      <a:pt x="6380" y="5750"/>
                      <a:pt x="6585" y="5545"/>
                    </a:cubicBezTo>
                    <a:lnTo>
                      <a:pt x="7562" y="4568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lnTo>
                      <a:pt x="1" y="7152"/>
                    </a:lnTo>
                    <a:cubicBezTo>
                      <a:pt x="1" y="7719"/>
                      <a:pt x="473" y="8191"/>
                      <a:pt x="1009" y="8191"/>
                    </a:cubicBezTo>
                    <a:lnTo>
                      <a:pt x="10618" y="8191"/>
                    </a:lnTo>
                    <a:cubicBezTo>
                      <a:pt x="11185" y="8191"/>
                      <a:pt x="11657" y="7719"/>
                      <a:pt x="11657" y="7152"/>
                    </a:cubicBezTo>
                    <a:lnTo>
                      <a:pt x="11657" y="1008"/>
                    </a:lnTo>
                    <a:cubicBezTo>
                      <a:pt x="11657" y="441"/>
                      <a:pt x="11185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" name="Google Shape;12489;p89">
                <a:extLst>
                  <a:ext uri="{FF2B5EF4-FFF2-40B4-BE49-F238E27FC236}">
                    <a16:creationId xmlns:a16="http://schemas.microsoft.com/office/drawing/2014/main" id="{5ECCFCA1-B9C6-394A-5021-7FE5C42E4CDA}"/>
                  </a:ext>
                </a:extLst>
              </p:cNvPr>
              <p:cNvGrpSpPr/>
              <p:nvPr/>
            </p:nvGrpSpPr>
            <p:grpSpPr>
              <a:xfrm>
                <a:off x="3714261" y="4323264"/>
                <a:ext cx="642992" cy="645964"/>
                <a:chOff x="-1333975" y="2365850"/>
                <a:chExt cx="292225" cy="293575"/>
              </a:xfrm>
              <a:grpFill/>
            </p:grpSpPr>
            <p:sp>
              <p:nvSpPr>
                <p:cNvPr id="58" name="Google Shape;12490;p89">
                  <a:extLst>
                    <a:ext uri="{FF2B5EF4-FFF2-40B4-BE49-F238E27FC236}">
                      <a16:creationId xmlns:a16="http://schemas.microsoft.com/office/drawing/2014/main" id="{1E9E92B5-1E86-7F44-7910-6A5210EEA1AF}"/>
                    </a:ext>
                  </a:extLst>
                </p:cNvPr>
                <p:cNvSpPr/>
                <p:nvPr/>
              </p:nvSpPr>
              <p:spPr>
                <a:xfrm>
                  <a:off x="-1285150" y="2365850"/>
                  <a:ext cx="1912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9" h="11743" extrusionOk="0">
                      <a:moveTo>
                        <a:pt x="3813" y="684"/>
                      </a:moveTo>
                      <a:cubicBezTo>
                        <a:pt x="5545" y="684"/>
                        <a:pt x="6900" y="2039"/>
                        <a:pt x="6900" y="3740"/>
                      </a:cubicBezTo>
                      <a:cubicBezTo>
                        <a:pt x="6931" y="4780"/>
                        <a:pt x="6553" y="5347"/>
                        <a:pt x="6270" y="5788"/>
                      </a:cubicBezTo>
                      <a:cubicBezTo>
                        <a:pt x="5797" y="6544"/>
                        <a:pt x="5608" y="6922"/>
                        <a:pt x="5608" y="7930"/>
                      </a:cubicBezTo>
                      <a:cubicBezTo>
                        <a:pt x="5608" y="8119"/>
                        <a:pt x="5451" y="8277"/>
                        <a:pt x="5230" y="8277"/>
                      </a:cubicBezTo>
                      <a:lnTo>
                        <a:pt x="2489" y="8277"/>
                      </a:lnTo>
                      <a:cubicBezTo>
                        <a:pt x="2300" y="8277"/>
                        <a:pt x="2143" y="8119"/>
                        <a:pt x="2143" y="7930"/>
                      </a:cubicBezTo>
                      <a:cubicBezTo>
                        <a:pt x="2143" y="6922"/>
                        <a:pt x="1922" y="6576"/>
                        <a:pt x="1450" y="5820"/>
                      </a:cubicBezTo>
                      <a:cubicBezTo>
                        <a:pt x="1198" y="5347"/>
                        <a:pt x="567" y="4528"/>
                        <a:pt x="788" y="3205"/>
                      </a:cubicBezTo>
                      <a:cubicBezTo>
                        <a:pt x="1040" y="1819"/>
                        <a:pt x="2237" y="684"/>
                        <a:pt x="3813" y="684"/>
                      </a:cubicBezTo>
                      <a:close/>
                      <a:moveTo>
                        <a:pt x="4852" y="8907"/>
                      </a:moveTo>
                      <a:lnTo>
                        <a:pt x="4852" y="9569"/>
                      </a:lnTo>
                      <a:lnTo>
                        <a:pt x="4506" y="9569"/>
                      </a:lnTo>
                      <a:cubicBezTo>
                        <a:pt x="4285" y="9569"/>
                        <a:pt x="4128" y="9726"/>
                        <a:pt x="4128" y="9915"/>
                      </a:cubicBezTo>
                      <a:cubicBezTo>
                        <a:pt x="4128" y="10136"/>
                        <a:pt x="4285" y="10293"/>
                        <a:pt x="4506" y="10293"/>
                      </a:cubicBezTo>
                      <a:lnTo>
                        <a:pt x="4852" y="10293"/>
                      </a:lnTo>
                      <a:lnTo>
                        <a:pt x="4852" y="10640"/>
                      </a:lnTo>
                      <a:cubicBezTo>
                        <a:pt x="4884" y="10829"/>
                        <a:pt x="4726" y="10986"/>
                        <a:pt x="4537" y="10986"/>
                      </a:cubicBezTo>
                      <a:lnTo>
                        <a:pt x="3151" y="10986"/>
                      </a:lnTo>
                      <a:cubicBezTo>
                        <a:pt x="2962" y="10986"/>
                        <a:pt x="2804" y="10829"/>
                        <a:pt x="2804" y="10640"/>
                      </a:cubicBezTo>
                      <a:lnTo>
                        <a:pt x="2804" y="10293"/>
                      </a:lnTo>
                      <a:lnTo>
                        <a:pt x="3151" y="10293"/>
                      </a:lnTo>
                      <a:cubicBezTo>
                        <a:pt x="3371" y="10293"/>
                        <a:pt x="3529" y="10136"/>
                        <a:pt x="3529" y="9915"/>
                      </a:cubicBezTo>
                      <a:cubicBezTo>
                        <a:pt x="3529" y="9726"/>
                        <a:pt x="3371" y="9569"/>
                        <a:pt x="3151" y="9569"/>
                      </a:cubicBezTo>
                      <a:lnTo>
                        <a:pt x="2804" y="9569"/>
                      </a:lnTo>
                      <a:lnTo>
                        <a:pt x="2804" y="8907"/>
                      </a:lnTo>
                      <a:close/>
                      <a:moveTo>
                        <a:pt x="3897" y="1"/>
                      </a:moveTo>
                      <a:cubicBezTo>
                        <a:pt x="3632" y="1"/>
                        <a:pt x="3361" y="28"/>
                        <a:pt x="3088" y="86"/>
                      </a:cubicBezTo>
                      <a:cubicBezTo>
                        <a:pt x="1607" y="401"/>
                        <a:pt x="441" y="1566"/>
                        <a:pt x="158" y="3079"/>
                      </a:cubicBezTo>
                      <a:cubicBezTo>
                        <a:pt x="0" y="3992"/>
                        <a:pt x="158" y="4969"/>
                        <a:pt x="631" y="5757"/>
                      </a:cubicBezTo>
                      <a:cubicBezTo>
                        <a:pt x="757" y="5914"/>
                        <a:pt x="820" y="6072"/>
                        <a:pt x="914" y="6229"/>
                      </a:cubicBezTo>
                      <a:cubicBezTo>
                        <a:pt x="1355" y="6891"/>
                        <a:pt x="1450" y="7143"/>
                        <a:pt x="1450" y="7962"/>
                      </a:cubicBezTo>
                      <a:cubicBezTo>
                        <a:pt x="1450" y="8403"/>
                        <a:pt x="1733" y="8781"/>
                        <a:pt x="2143" y="8939"/>
                      </a:cubicBezTo>
                      <a:lnTo>
                        <a:pt x="2143" y="10703"/>
                      </a:lnTo>
                      <a:cubicBezTo>
                        <a:pt x="2143" y="11270"/>
                        <a:pt x="2615" y="11743"/>
                        <a:pt x="3151" y="11743"/>
                      </a:cubicBezTo>
                      <a:lnTo>
                        <a:pt x="4537" y="11743"/>
                      </a:lnTo>
                      <a:cubicBezTo>
                        <a:pt x="5073" y="11743"/>
                        <a:pt x="5545" y="11270"/>
                        <a:pt x="5545" y="10703"/>
                      </a:cubicBezTo>
                      <a:lnTo>
                        <a:pt x="5545" y="8939"/>
                      </a:lnTo>
                      <a:cubicBezTo>
                        <a:pt x="5955" y="8781"/>
                        <a:pt x="6238" y="8435"/>
                        <a:pt x="6238" y="7962"/>
                      </a:cubicBezTo>
                      <a:lnTo>
                        <a:pt x="6238" y="7930"/>
                      </a:lnTo>
                      <a:cubicBezTo>
                        <a:pt x="6238" y="7143"/>
                        <a:pt x="6427" y="6828"/>
                        <a:pt x="6805" y="6229"/>
                      </a:cubicBezTo>
                      <a:cubicBezTo>
                        <a:pt x="7089" y="5788"/>
                        <a:pt x="7593" y="5032"/>
                        <a:pt x="7593" y="3835"/>
                      </a:cubicBezTo>
                      <a:cubicBezTo>
                        <a:pt x="7649" y="1658"/>
                        <a:pt x="5950" y="1"/>
                        <a:pt x="38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Google Shape;12491;p89">
                  <a:extLst>
                    <a:ext uri="{FF2B5EF4-FFF2-40B4-BE49-F238E27FC236}">
                      <a16:creationId xmlns:a16="http://schemas.microsoft.com/office/drawing/2014/main" id="{402A964A-05D8-15B7-59B4-4D116CB97172}"/>
                    </a:ext>
                  </a:extLst>
                </p:cNvPr>
                <p:cNvSpPr/>
                <p:nvPr/>
              </p:nvSpPr>
              <p:spPr>
                <a:xfrm>
                  <a:off x="-107642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6" y="568"/>
                        <a:pt x="1386" y="379"/>
                      </a:cubicBez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Google Shape;12492;p89">
                  <a:extLst>
                    <a:ext uri="{FF2B5EF4-FFF2-40B4-BE49-F238E27FC236}">
                      <a16:creationId xmlns:a16="http://schemas.microsoft.com/office/drawing/2014/main" id="{7626895C-E2C9-F920-7AC4-FDFA7C4F0F50}"/>
                    </a:ext>
                  </a:extLst>
                </p:cNvPr>
                <p:cNvSpPr/>
                <p:nvPr/>
              </p:nvSpPr>
              <p:spPr>
                <a:xfrm>
                  <a:off x="-133397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08" y="725"/>
                      </a:lnTo>
                      <a:cubicBezTo>
                        <a:pt x="1197" y="694"/>
                        <a:pt x="1386" y="536"/>
                        <a:pt x="1386" y="379"/>
                      </a:cubicBezTo>
                      <a:cubicBezTo>
                        <a:pt x="1386" y="158"/>
                        <a:pt x="119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Google Shape;12493;p89">
                  <a:extLst>
                    <a:ext uri="{FF2B5EF4-FFF2-40B4-BE49-F238E27FC236}">
                      <a16:creationId xmlns:a16="http://schemas.microsoft.com/office/drawing/2014/main" id="{B961B3F1-E229-3389-E2AE-3BACADAED37D}"/>
                    </a:ext>
                  </a:extLst>
                </p:cNvPr>
                <p:cNvSpPr/>
                <p:nvPr/>
              </p:nvSpPr>
              <p:spPr>
                <a:xfrm>
                  <a:off x="-1093750" y="2383050"/>
                  <a:ext cx="35450" cy="2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063" extrusionOk="0">
                      <a:moveTo>
                        <a:pt x="992" y="1"/>
                      </a:moveTo>
                      <a:cubicBezTo>
                        <a:pt x="931" y="1"/>
                        <a:pt x="870" y="19"/>
                        <a:pt x="819" y="59"/>
                      </a:cubicBezTo>
                      <a:lnTo>
                        <a:pt x="221" y="406"/>
                      </a:lnTo>
                      <a:cubicBezTo>
                        <a:pt x="63" y="500"/>
                        <a:pt x="0" y="721"/>
                        <a:pt x="95" y="878"/>
                      </a:cubicBezTo>
                      <a:cubicBezTo>
                        <a:pt x="159" y="985"/>
                        <a:pt x="295" y="1063"/>
                        <a:pt x="415" y="1063"/>
                      </a:cubicBezTo>
                      <a:cubicBezTo>
                        <a:pt x="473" y="1063"/>
                        <a:pt x="527" y="1045"/>
                        <a:pt x="567" y="1005"/>
                      </a:cubicBezTo>
                      <a:lnTo>
                        <a:pt x="1166" y="658"/>
                      </a:lnTo>
                      <a:cubicBezTo>
                        <a:pt x="1323" y="563"/>
                        <a:pt x="1418" y="343"/>
                        <a:pt x="1292" y="185"/>
                      </a:cubicBezTo>
                      <a:cubicBezTo>
                        <a:pt x="1249" y="79"/>
                        <a:pt x="1120" y="1"/>
                        <a:pt x="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Google Shape;12494;p89">
                  <a:extLst>
                    <a:ext uri="{FF2B5EF4-FFF2-40B4-BE49-F238E27FC236}">
                      <a16:creationId xmlns:a16="http://schemas.microsoft.com/office/drawing/2014/main" id="{E9C9E40B-EFFD-F463-B0DA-5BF4C8F9DB8D}"/>
                    </a:ext>
                  </a:extLst>
                </p:cNvPr>
                <p:cNvSpPr/>
                <p:nvPr/>
              </p:nvSpPr>
              <p:spPr>
                <a:xfrm>
                  <a:off x="-1317450" y="2512575"/>
                  <a:ext cx="354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049" extrusionOk="0">
                      <a:moveTo>
                        <a:pt x="1005" y="1"/>
                      </a:moveTo>
                      <a:cubicBezTo>
                        <a:pt x="944" y="1"/>
                        <a:pt x="880" y="15"/>
                        <a:pt x="820" y="45"/>
                      </a:cubicBezTo>
                      <a:lnTo>
                        <a:pt x="221" y="392"/>
                      </a:lnTo>
                      <a:cubicBezTo>
                        <a:pt x="64" y="486"/>
                        <a:pt x="1" y="707"/>
                        <a:pt x="127" y="864"/>
                      </a:cubicBezTo>
                      <a:cubicBezTo>
                        <a:pt x="169" y="971"/>
                        <a:pt x="299" y="1049"/>
                        <a:pt x="427" y="1049"/>
                      </a:cubicBezTo>
                      <a:cubicBezTo>
                        <a:pt x="488" y="1049"/>
                        <a:pt x="548" y="1031"/>
                        <a:pt x="599" y="990"/>
                      </a:cubicBezTo>
                      <a:lnTo>
                        <a:pt x="1166" y="644"/>
                      </a:lnTo>
                      <a:cubicBezTo>
                        <a:pt x="1324" y="549"/>
                        <a:pt x="1418" y="329"/>
                        <a:pt x="1292" y="171"/>
                      </a:cubicBezTo>
                      <a:cubicBezTo>
                        <a:pt x="1250" y="64"/>
                        <a:pt x="1134" y="1"/>
                        <a:pt x="10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Google Shape;12495;p89">
                  <a:extLst>
                    <a:ext uri="{FF2B5EF4-FFF2-40B4-BE49-F238E27FC236}">
                      <a16:creationId xmlns:a16="http://schemas.microsoft.com/office/drawing/2014/main" id="{A95C85D6-FF1C-4205-1527-54137BC781F8}"/>
                    </a:ext>
                  </a:extLst>
                </p:cNvPr>
                <p:cNvSpPr/>
                <p:nvPr/>
              </p:nvSpPr>
              <p:spPr>
                <a:xfrm>
                  <a:off x="-1092975" y="2512575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378" y="1"/>
                      </a:moveTo>
                      <a:cubicBezTo>
                        <a:pt x="264" y="1"/>
                        <a:pt x="149" y="64"/>
                        <a:pt x="64" y="171"/>
                      </a:cubicBezTo>
                      <a:cubicBezTo>
                        <a:pt x="1" y="329"/>
                        <a:pt x="32" y="518"/>
                        <a:pt x="190" y="644"/>
                      </a:cubicBezTo>
                      <a:lnTo>
                        <a:pt x="788" y="990"/>
                      </a:lnTo>
                      <a:cubicBezTo>
                        <a:pt x="838" y="1010"/>
                        <a:pt x="891" y="1021"/>
                        <a:pt x="944" y="1021"/>
                      </a:cubicBezTo>
                      <a:cubicBezTo>
                        <a:pt x="1059" y="1021"/>
                        <a:pt x="1175" y="972"/>
                        <a:pt x="1261" y="864"/>
                      </a:cubicBezTo>
                      <a:cubicBezTo>
                        <a:pt x="1387" y="675"/>
                        <a:pt x="1292" y="486"/>
                        <a:pt x="1135" y="392"/>
                      </a:cubicBezTo>
                      <a:lnTo>
                        <a:pt x="536" y="45"/>
                      </a:lnTo>
                      <a:cubicBezTo>
                        <a:pt x="486" y="15"/>
                        <a:pt x="432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Google Shape;12496;p89">
                  <a:extLst>
                    <a:ext uri="{FF2B5EF4-FFF2-40B4-BE49-F238E27FC236}">
                      <a16:creationId xmlns:a16="http://schemas.microsoft.com/office/drawing/2014/main" id="{BE00F818-2857-72AC-7885-C199DC562DC1}"/>
                    </a:ext>
                  </a:extLst>
                </p:cNvPr>
                <p:cNvSpPr/>
                <p:nvPr/>
              </p:nvSpPr>
              <p:spPr>
                <a:xfrm>
                  <a:off x="-1316650" y="2383750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405" y="1"/>
                      </a:moveTo>
                      <a:cubicBezTo>
                        <a:pt x="283" y="1"/>
                        <a:pt x="159" y="50"/>
                        <a:pt x="95" y="157"/>
                      </a:cubicBezTo>
                      <a:cubicBezTo>
                        <a:pt x="0" y="315"/>
                        <a:pt x="63" y="504"/>
                        <a:pt x="221" y="630"/>
                      </a:cubicBezTo>
                      <a:lnTo>
                        <a:pt x="788" y="977"/>
                      </a:lnTo>
                      <a:cubicBezTo>
                        <a:pt x="838" y="1007"/>
                        <a:pt x="895" y="1021"/>
                        <a:pt x="953" y="1021"/>
                      </a:cubicBezTo>
                      <a:cubicBezTo>
                        <a:pt x="1074" y="1021"/>
                        <a:pt x="1196" y="958"/>
                        <a:pt x="1260" y="850"/>
                      </a:cubicBezTo>
                      <a:cubicBezTo>
                        <a:pt x="1386" y="693"/>
                        <a:pt x="1292" y="504"/>
                        <a:pt x="1134" y="378"/>
                      </a:cubicBezTo>
                      <a:lnTo>
                        <a:pt x="567" y="31"/>
                      </a:lnTo>
                      <a:cubicBezTo>
                        <a:pt x="517" y="11"/>
                        <a:pt x="461" y="1"/>
                        <a:pt x="4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Google Shape;12497;p89">
                  <a:extLst>
                    <a:ext uri="{FF2B5EF4-FFF2-40B4-BE49-F238E27FC236}">
                      <a16:creationId xmlns:a16="http://schemas.microsoft.com/office/drawing/2014/main" id="{56B3ABF1-12DA-C180-2594-5A792B1D87F3}"/>
                    </a:ext>
                  </a:extLst>
                </p:cNvPr>
                <p:cNvSpPr/>
                <p:nvPr/>
              </p:nvSpPr>
              <p:spPr>
                <a:xfrm>
                  <a:off x="-1239475" y="2401575"/>
                  <a:ext cx="102425" cy="1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6124" extrusionOk="0">
                      <a:moveTo>
                        <a:pt x="1733" y="1492"/>
                      </a:moveTo>
                      <a:lnTo>
                        <a:pt x="1733" y="2343"/>
                      </a:lnTo>
                      <a:cubicBezTo>
                        <a:pt x="1733" y="2500"/>
                        <a:pt x="1796" y="2626"/>
                        <a:pt x="1922" y="2658"/>
                      </a:cubicBezTo>
                      <a:lnTo>
                        <a:pt x="3246" y="3225"/>
                      </a:lnTo>
                      <a:lnTo>
                        <a:pt x="2395" y="4611"/>
                      </a:lnTo>
                      <a:lnTo>
                        <a:pt x="2395" y="3729"/>
                      </a:lnTo>
                      <a:cubicBezTo>
                        <a:pt x="2395" y="3572"/>
                        <a:pt x="2332" y="3445"/>
                        <a:pt x="2206" y="3414"/>
                      </a:cubicBezTo>
                      <a:lnTo>
                        <a:pt x="851" y="2878"/>
                      </a:lnTo>
                      <a:lnTo>
                        <a:pt x="1733" y="1492"/>
                      </a:lnTo>
                      <a:close/>
                      <a:moveTo>
                        <a:pt x="2038" y="0"/>
                      </a:moveTo>
                      <a:cubicBezTo>
                        <a:pt x="1919" y="0"/>
                        <a:pt x="1814" y="47"/>
                        <a:pt x="1765" y="169"/>
                      </a:cubicBezTo>
                      <a:lnTo>
                        <a:pt x="64" y="2941"/>
                      </a:lnTo>
                      <a:cubicBezTo>
                        <a:pt x="32" y="3004"/>
                        <a:pt x="1" y="3130"/>
                        <a:pt x="32" y="3225"/>
                      </a:cubicBezTo>
                      <a:cubicBezTo>
                        <a:pt x="64" y="3288"/>
                        <a:pt x="158" y="3382"/>
                        <a:pt x="221" y="3414"/>
                      </a:cubicBezTo>
                      <a:lnTo>
                        <a:pt x="1733" y="4013"/>
                      </a:lnTo>
                      <a:lnTo>
                        <a:pt x="1733" y="5808"/>
                      </a:lnTo>
                      <a:cubicBezTo>
                        <a:pt x="1733" y="5966"/>
                        <a:pt x="1859" y="6092"/>
                        <a:pt x="1954" y="6123"/>
                      </a:cubicBezTo>
                      <a:lnTo>
                        <a:pt x="2049" y="6123"/>
                      </a:lnTo>
                      <a:cubicBezTo>
                        <a:pt x="2143" y="6123"/>
                        <a:pt x="2269" y="6092"/>
                        <a:pt x="2301" y="5966"/>
                      </a:cubicBezTo>
                      <a:lnTo>
                        <a:pt x="4002" y="3225"/>
                      </a:lnTo>
                      <a:cubicBezTo>
                        <a:pt x="4033" y="3130"/>
                        <a:pt x="4096" y="3004"/>
                        <a:pt x="4033" y="2941"/>
                      </a:cubicBezTo>
                      <a:cubicBezTo>
                        <a:pt x="4033" y="2878"/>
                        <a:pt x="3970" y="2784"/>
                        <a:pt x="3907" y="2752"/>
                      </a:cubicBezTo>
                      <a:lnTo>
                        <a:pt x="2395" y="2154"/>
                      </a:lnTo>
                      <a:lnTo>
                        <a:pt x="2395" y="358"/>
                      </a:lnTo>
                      <a:cubicBezTo>
                        <a:pt x="2395" y="169"/>
                        <a:pt x="2269" y="74"/>
                        <a:pt x="2143" y="11"/>
                      </a:cubicBezTo>
                      <a:cubicBezTo>
                        <a:pt x="2108" y="4"/>
                        <a:pt x="2072" y="0"/>
                        <a:pt x="20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oogle Shape;12529;p89">
                <a:extLst>
                  <a:ext uri="{FF2B5EF4-FFF2-40B4-BE49-F238E27FC236}">
                    <a16:creationId xmlns:a16="http://schemas.microsoft.com/office/drawing/2014/main" id="{72FA2741-2E63-CC45-E5FA-CB1C495BFE4B}"/>
                  </a:ext>
                </a:extLst>
              </p:cNvPr>
              <p:cNvGrpSpPr/>
              <p:nvPr/>
            </p:nvGrpSpPr>
            <p:grpSpPr>
              <a:xfrm>
                <a:off x="6232997" y="4324751"/>
                <a:ext cx="641288" cy="642992"/>
                <a:chOff x="-1333200" y="2770450"/>
                <a:chExt cx="291450" cy="292225"/>
              </a:xfrm>
              <a:grpFill/>
            </p:grpSpPr>
            <p:sp>
              <p:nvSpPr>
                <p:cNvPr id="56" name="Google Shape;12530;p89">
                  <a:extLst>
                    <a:ext uri="{FF2B5EF4-FFF2-40B4-BE49-F238E27FC236}">
                      <a16:creationId xmlns:a16="http://schemas.microsoft.com/office/drawing/2014/main" id="{7E6FF691-85ED-6FF9-89FC-9728D746D34A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Google Shape;12531;p89">
                  <a:extLst>
                    <a:ext uri="{FF2B5EF4-FFF2-40B4-BE49-F238E27FC236}">
                      <a16:creationId xmlns:a16="http://schemas.microsoft.com/office/drawing/2014/main" id="{1DD03186-C09A-2E40-FF1F-B6B091DE2AE2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oogle Shape;12557;p89">
                <a:extLst>
                  <a:ext uri="{FF2B5EF4-FFF2-40B4-BE49-F238E27FC236}">
                    <a16:creationId xmlns:a16="http://schemas.microsoft.com/office/drawing/2014/main" id="{C7AE427D-EFB4-F2D1-99DF-4C2BA6346AC2}"/>
                  </a:ext>
                </a:extLst>
              </p:cNvPr>
              <p:cNvGrpSpPr/>
              <p:nvPr/>
            </p:nvGrpSpPr>
            <p:grpSpPr>
              <a:xfrm>
                <a:off x="2029476" y="4325600"/>
                <a:ext cx="642992" cy="641288"/>
                <a:chOff x="-937025" y="2064750"/>
                <a:chExt cx="292225" cy="291450"/>
              </a:xfrm>
              <a:grpFill/>
            </p:grpSpPr>
            <p:sp>
              <p:nvSpPr>
                <p:cNvPr id="53" name="Google Shape;12558;p89">
                  <a:extLst>
                    <a:ext uri="{FF2B5EF4-FFF2-40B4-BE49-F238E27FC236}">
                      <a16:creationId xmlns:a16="http://schemas.microsoft.com/office/drawing/2014/main" id="{3E37CEDD-7BA5-9666-8F1F-85C51587D7F1}"/>
                    </a:ext>
                  </a:extLst>
                </p:cNvPr>
                <p:cNvSpPr/>
                <p:nvPr/>
              </p:nvSpPr>
              <p:spPr>
                <a:xfrm>
                  <a:off x="-834625" y="2134850"/>
                  <a:ext cx="8665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03" extrusionOk="0">
                      <a:moveTo>
                        <a:pt x="1702" y="599"/>
                      </a:moveTo>
                      <a:cubicBezTo>
                        <a:pt x="1922" y="599"/>
                        <a:pt x="2080" y="788"/>
                        <a:pt x="2080" y="977"/>
                      </a:cubicBezTo>
                      <a:cubicBezTo>
                        <a:pt x="2080" y="1166"/>
                        <a:pt x="1922" y="1324"/>
                        <a:pt x="1702" y="1324"/>
                      </a:cubicBezTo>
                      <a:cubicBezTo>
                        <a:pt x="1512" y="1324"/>
                        <a:pt x="1355" y="1166"/>
                        <a:pt x="1355" y="977"/>
                      </a:cubicBezTo>
                      <a:cubicBezTo>
                        <a:pt x="1355" y="788"/>
                        <a:pt x="1512" y="599"/>
                        <a:pt x="1702" y="599"/>
                      </a:cubicBezTo>
                      <a:close/>
                      <a:moveTo>
                        <a:pt x="1765" y="2048"/>
                      </a:moveTo>
                      <a:cubicBezTo>
                        <a:pt x="2174" y="2048"/>
                        <a:pt x="2584" y="2300"/>
                        <a:pt x="2741" y="2710"/>
                      </a:cubicBezTo>
                      <a:lnTo>
                        <a:pt x="756" y="2710"/>
                      </a:lnTo>
                      <a:cubicBezTo>
                        <a:pt x="914" y="2300"/>
                        <a:pt x="1292" y="2048"/>
                        <a:pt x="1765" y="2048"/>
                      </a:cubicBezTo>
                      <a:close/>
                      <a:moveTo>
                        <a:pt x="1702" y="0"/>
                      </a:moveTo>
                      <a:cubicBezTo>
                        <a:pt x="1166" y="0"/>
                        <a:pt x="693" y="441"/>
                        <a:pt x="693" y="1009"/>
                      </a:cubicBezTo>
                      <a:cubicBezTo>
                        <a:pt x="693" y="1198"/>
                        <a:pt x="788" y="1387"/>
                        <a:pt x="851" y="1576"/>
                      </a:cubicBezTo>
                      <a:cubicBezTo>
                        <a:pt x="347" y="1891"/>
                        <a:pt x="0" y="2426"/>
                        <a:pt x="0" y="3056"/>
                      </a:cubicBezTo>
                      <a:cubicBezTo>
                        <a:pt x="0" y="3245"/>
                        <a:pt x="158" y="3403"/>
                        <a:pt x="347" y="3403"/>
                      </a:cubicBezTo>
                      <a:lnTo>
                        <a:pt x="3088" y="3403"/>
                      </a:lnTo>
                      <a:cubicBezTo>
                        <a:pt x="3308" y="3403"/>
                        <a:pt x="3466" y="3245"/>
                        <a:pt x="3466" y="3056"/>
                      </a:cubicBezTo>
                      <a:cubicBezTo>
                        <a:pt x="3434" y="2426"/>
                        <a:pt x="3088" y="1828"/>
                        <a:pt x="2584" y="1576"/>
                      </a:cubicBezTo>
                      <a:cubicBezTo>
                        <a:pt x="2710" y="1387"/>
                        <a:pt x="2741" y="1198"/>
                        <a:pt x="2741" y="1009"/>
                      </a:cubicBezTo>
                      <a:cubicBezTo>
                        <a:pt x="2741" y="441"/>
                        <a:pt x="2269" y="0"/>
                        <a:pt x="17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Google Shape;12559;p89">
                  <a:extLst>
                    <a:ext uri="{FF2B5EF4-FFF2-40B4-BE49-F238E27FC236}">
                      <a16:creationId xmlns:a16="http://schemas.microsoft.com/office/drawing/2014/main" id="{FB0E8B46-0126-17CA-1DDD-A83795D5429D}"/>
                    </a:ext>
                  </a:extLst>
                </p:cNvPr>
                <p:cNvSpPr/>
                <p:nvPr/>
              </p:nvSpPr>
              <p:spPr>
                <a:xfrm>
                  <a:off x="-936225" y="2304975"/>
                  <a:ext cx="28985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4" h="2049" extrusionOk="0">
                      <a:moveTo>
                        <a:pt x="3056" y="662"/>
                      </a:moveTo>
                      <a:cubicBezTo>
                        <a:pt x="3277" y="662"/>
                        <a:pt x="3434" y="820"/>
                        <a:pt x="3434" y="1009"/>
                      </a:cubicBezTo>
                      <a:cubicBezTo>
                        <a:pt x="3434" y="1229"/>
                        <a:pt x="3277" y="1387"/>
                        <a:pt x="3056" y="1387"/>
                      </a:cubicBezTo>
                      <a:lnTo>
                        <a:pt x="1008" y="1387"/>
                      </a:lnTo>
                      <a:cubicBezTo>
                        <a:pt x="819" y="1387"/>
                        <a:pt x="662" y="1229"/>
                        <a:pt x="662" y="1009"/>
                      </a:cubicBez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586" y="693"/>
                      </a:moveTo>
                      <a:cubicBezTo>
                        <a:pt x="10775" y="693"/>
                        <a:pt x="10932" y="851"/>
                        <a:pt x="10932" y="1072"/>
                      </a:cubicBezTo>
                      <a:cubicBezTo>
                        <a:pt x="10901" y="1229"/>
                        <a:pt x="10775" y="1387"/>
                        <a:pt x="10586" y="1387"/>
                      </a:cubicBezTo>
                      <a:lnTo>
                        <a:pt x="4001" y="1387"/>
                      </a:lnTo>
                      <a:cubicBezTo>
                        <a:pt x="4096" y="1166"/>
                        <a:pt x="4096" y="914"/>
                        <a:pt x="4001" y="693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cubicBezTo>
                        <a:pt x="0" y="1576"/>
                        <a:pt x="473" y="2048"/>
                        <a:pt x="1008" y="2048"/>
                      </a:cubicBezTo>
                      <a:lnTo>
                        <a:pt x="10586" y="2048"/>
                      </a:lnTo>
                      <a:cubicBezTo>
                        <a:pt x="11121" y="2048"/>
                        <a:pt x="11594" y="1576"/>
                        <a:pt x="11594" y="1009"/>
                      </a:cubicBezTo>
                      <a:cubicBezTo>
                        <a:pt x="11594" y="473"/>
                        <a:pt x="11121" y="0"/>
                        <a:pt x="10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Google Shape;12560;p89">
                  <a:extLst>
                    <a:ext uri="{FF2B5EF4-FFF2-40B4-BE49-F238E27FC236}">
                      <a16:creationId xmlns:a16="http://schemas.microsoft.com/office/drawing/2014/main" id="{30720B65-018D-5482-BBFD-2FBF8B5DE8EE}"/>
                    </a:ext>
                  </a:extLst>
                </p:cNvPr>
                <p:cNvSpPr/>
                <p:nvPr/>
              </p:nvSpPr>
              <p:spPr>
                <a:xfrm>
                  <a:off x="-937025" y="2064750"/>
                  <a:ext cx="292225" cy="2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8925" extrusionOk="0">
                      <a:moveTo>
                        <a:pt x="3813" y="662"/>
                      </a:moveTo>
                      <a:cubicBezTo>
                        <a:pt x="4002" y="662"/>
                        <a:pt x="4159" y="820"/>
                        <a:pt x="4159" y="1009"/>
                      </a:cubicBezTo>
                      <a:lnTo>
                        <a:pt x="4159" y="1355"/>
                      </a:lnTo>
                      <a:lnTo>
                        <a:pt x="3813" y="1355"/>
                      </a:lnTo>
                      <a:cubicBezTo>
                        <a:pt x="3246" y="1355"/>
                        <a:pt x="2773" y="1828"/>
                        <a:pt x="2773" y="2395"/>
                      </a:cubicBezTo>
                      <a:lnTo>
                        <a:pt x="2773" y="4978"/>
                      </a:lnTo>
                      <a:lnTo>
                        <a:pt x="2080" y="5703"/>
                      </a:lnTo>
                      <a:lnTo>
                        <a:pt x="2080" y="5199"/>
                      </a:lnTo>
                      <a:cubicBezTo>
                        <a:pt x="2080" y="4978"/>
                        <a:pt x="1922" y="4821"/>
                        <a:pt x="1702" y="4821"/>
                      </a:cubicBezTo>
                      <a:lnTo>
                        <a:pt x="1040" y="4821"/>
                      </a:lnTo>
                      <a:cubicBezTo>
                        <a:pt x="851" y="4821"/>
                        <a:pt x="694" y="4663"/>
                        <a:pt x="694" y="4474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lnTo>
                        <a:pt x="10996" y="4474"/>
                      </a:lnTo>
                      <a:cubicBezTo>
                        <a:pt x="10996" y="4695"/>
                        <a:pt x="10838" y="4852"/>
                        <a:pt x="10649" y="4852"/>
                      </a:cubicBezTo>
                      <a:lnTo>
                        <a:pt x="9893" y="4852"/>
                      </a:lnTo>
                      <a:cubicBezTo>
                        <a:pt x="9704" y="4852"/>
                        <a:pt x="9547" y="5010"/>
                        <a:pt x="9547" y="5199"/>
                      </a:cubicBezTo>
                      <a:lnTo>
                        <a:pt x="9547" y="5703"/>
                      </a:lnTo>
                      <a:lnTo>
                        <a:pt x="8885" y="5010"/>
                      </a:lnTo>
                      <a:lnTo>
                        <a:pt x="8885" y="2395"/>
                      </a:lnTo>
                      <a:cubicBezTo>
                        <a:pt x="8885" y="1859"/>
                        <a:pt x="8412" y="1387"/>
                        <a:pt x="7845" y="1387"/>
                      </a:cubicBezTo>
                      <a:lnTo>
                        <a:pt x="7499" y="1387"/>
                      </a:lnTo>
                      <a:lnTo>
                        <a:pt x="7499" y="1009"/>
                      </a:lnTo>
                      <a:cubicBezTo>
                        <a:pt x="7499" y="820"/>
                        <a:pt x="7656" y="662"/>
                        <a:pt x="7845" y="662"/>
                      </a:cubicBezTo>
                      <a:close/>
                      <a:moveTo>
                        <a:pt x="7845" y="2048"/>
                      </a:moveTo>
                      <a:cubicBezTo>
                        <a:pt x="8066" y="2048"/>
                        <a:pt x="8223" y="2206"/>
                        <a:pt x="8223" y="2395"/>
                      </a:cubicBezTo>
                      <a:lnTo>
                        <a:pt x="8223" y="6522"/>
                      </a:lnTo>
                      <a:cubicBezTo>
                        <a:pt x="8223" y="6742"/>
                        <a:pt x="8066" y="6900"/>
                        <a:pt x="7845" y="6900"/>
                      </a:cubicBezTo>
                      <a:lnTo>
                        <a:pt x="6711" y="6900"/>
                      </a:lnTo>
                      <a:cubicBezTo>
                        <a:pt x="6585" y="6900"/>
                        <a:pt x="6491" y="6931"/>
                        <a:pt x="6428" y="7057"/>
                      </a:cubicBezTo>
                      <a:lnTo>
                        <a:pt x="5798" y="8003"/>
                      </a:lnTo>
                      <a:lnTo>
                        <a:pt x="5167" y="7057"/>
                      </a:lnTo>
                      <a:cubicBezTo>
                        <a:pt x="5104" y="6963"/>
                        <a:pt x="5010" y="6900"/>
                        <a:pt x="4915" y="6900"/>
                      </a:cubicBezTo>
                      <a:lnTo>
                        <a:pt x="3750" y="6900"/>
                      </a:lnTo>
                      <a:cubicBezTo>
                        <a:pt x="3561" y="6900"/>
                        <a:pt x="3403" y="6742"/>
                        <a:pt x="3403" y="6522"/>
                      </a:cubicBezTo>
                      <a:lnTo>
                        <a:pt x="3403" y="2395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4474"/>
                      </a:lnTo>
                      <a:cubicBezTo>
                        <a:pt x="1" y="5041"/>
                        <a:pt x="473" y="5514"/>
                        <a:pt x="1009" y="5514"/>
                      </a:cubicBezTo>
                      <a:lnTo>
                        <a:pt x="1355" y="5514"/>
                      </a:lnTo>
                      <a:lnTo>
                        <a:pt x="1355" y="6522"/>
                      </a:lnTo>
                      <a:cubicBezTo>
                        <a:pt x="1355" y="6736"/>
                        <a:pt x="1544" y="6877"/>
                        <a:pt x="1724" y="6877"/>
                      </a:cubicBezTo>
                      <a:cubicBezTo>
                        <a:pt x="1809" y="6877"/>
                        <a:pt x="1893" y="6845"/>
                        <a:pt x="1954" y="6774"/>
                      </a:cubicBezTo>
                      <a:lnTo>
                        <a:pt x="2742" y="5986"/>
                      </a:lnTo>
                      <a:lnTo>
                        <a:pt x="2742" y="6522"/>
                      </a:lnTo>
                      <a:cubicBezTo>
                        <a:pt x="2742" y="7089"/>
                        <a:pt x="3214" y="7562"/>
                        <a:pt x="3781" y="7562"/>
                      </a:cubicBezTo>
                      <a:lnTo>
                        <a:pt x="4726" y="7562"/>
                      </a:lnTo>
                      <a:lnTo>
                        <a:pt x="5545" y="8759"/>
                      </a:lnTo>
                      <a:cubicBezTo>
                        <a:pt x="5608" y="8869"/>
                        <a:pt x="5719" y="8924"/>
                        <a:pt x="5825" y="8924"/>
                      </a:cubicBezTo>
                      <a:cubicBezTo>
                        <a:pt x="5931" y="8924"/>
                        <a:pt x="6034" y="8869"/>
                        <a:pt x="6081" y="8759"/>
                      </a:cubicBezTo>
                      <a:lnTo>
                        <a:pt x="6932" y="7562"/>
                      </a:lnTo>
                      <a:lnTo>
                        <a:pt x="7877" y="7562"/>
                      </a:lnTo>
                      <a:cubicBezTo>
                        <a:pt x="8412" y="7562"/>
                        <a:pt x="8885" y="7089"/>
                        <a:pt x="8885" y="6522"/>
                      </a:cubicBezTo>
                      <a:lnTo>
                        <a:pt x="8885" y="5986"/>
                      </a:lnTo>
                      <a:lnTo>
                        <a:pt x="9673" y="6774"/>
                      </a:lnTo>
                      <a:cubicBezTo>
                        <a:pt x="9733" y="6845"/>
                        <a:pt x="9817" y="6877"/>
                        <a:pt x="9903" y="6877"/>
                      </a:cubicBezTo>
                      <a:cubicBezTo>
                        <a:pt x="10083" y="6877"/>
                        <a:pt x="10271" y="6736"/>
                        <a:pt x="10271" y="6522"/>
                      </a:cubicBezTo>
                      <a:lnTo>
                        <a:pt x="10271" y="5514"/>
                      </a:lnTo>
                      <a:lnTo>
                        <a:pt x="10649" y="5514"/>
                      </a:lnTo>
                      <a:cubicBezTo>
                        <a:pt x="11216" y="5514"/>
                        <a:pt x="11689" y="5041"/>
                        <a:pt x="11689" y="4474"/>
                      </a:cubicBezTo>
                      <a:lnTo>
                        <a:pt x="11689" y="1009"/>
                      </a:lnTo>
                      <a:cubicBezTo>
                        <a:pt x="11689" y="441"/>
                        <a:pt x="11216" y="0"/>
                        <a:pt x="10649" y="0"/>
                      </a:cubicBezTo>
                      <a:lnTo>
                        <a:pt x="7845" y="0"/>
                      </a:lnTo>
                      <a:cubicBezTo>
                        <a:pt x="7310" y="0"/>
                        <a:pt x="6837" y="473"/>
                        <a:pt x="6837" y="1009"/>
                      </a:cubicBezTo>
                      <a:lnTo>
                        <a:pt x="6837" y="1387"/>
                      </a:lnTo>
                      <a:lnTo>
                        <a:pt x="4789" y="1387"/>
                      </a:lnTo>
                      <a:lnTo>
                        <a:pt x="4789" y="1009"/>
                      </a:lnTo>
                      <a:cubicBezTo>
                        <a:pt x="4789" y="473"/>
                        <a:pt x="4317" y="0"/>
                        <a:pt x="37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oogle Shape;12585;p89">
                <a:extLst>
                  <a:ext uri="{FF2B5EF4-FFF2-40B4-BE49-F238E27FC236}">
                    <a16:creationId xmlns:a16="http://schemas.microsoft.com/office/drawing/2014/main" id="{7F3E6F2D-1C60-7C8B-3A92-AFE20616DAEB}"/>
                  </a:ext>
                </a:extLst>
              </p:cNvPr>
              <p:cNvGrpSpPr/>
              <p:nvPr/>
            </p:nvGrpSpPr>
            <p:grpSpPr>
              <a:xfrm>
                <a:off x="397214" y="4323868"/>
                <a:ext cx="566751" cy="644753"/>
                <a:chOff x="-1684475" y="2049000"/>
                <a:chExt cx="257575" cy="293025"/>
              </a:xfrm>
              <a:grpFill/>
            </p:grpSpPr>
            <p:sp>
              <p:nvSpPr>
                <p:cNvPr id="49" name="Google Shape;12586;p89">
                  <a:extLst>
                    <a:ext uri="{FF2B5EF4-FFF2-40B4-BE49-F238E27FC236}">
                      <a16:creationId xmlns:a16="http://schemas.microsoft.com/office/drawing/2014/main" id="{3E446799-0152-D076-C856-B3DA60604C31}"/>
                    </a:ext>
                  </a:extLst>
                </p:cNvPr>
                <p:cNvSpPr/>
                <p:nvPr/>
              </p:nvSpPr>
              <p:spPr>
                <a:xfrm>
                  <a:off x="-1684475" y="204900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1355" y="693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693"/>
                      </a:lnTo>
                      <a:close/>
                      <a:moveTo>
                        <a:pt x="9546" y="693"/>
                      </a:moveTo>
                      <a:lnTo>
                        <a:pt x="9546" y="1387"/>
                      </a:lnTo>
                      <a:lnTo>
                        <a:pt x="8885" y="1387"/>
                      </a:lnTo>
                      <a:lnTo>
                        <a:pt x="8885" y="693"/>
                      </a:lnTo>
                      <a:close/>
                      <a:moveTo>
                        <a:pt x="8223" y="1387"/>
                      </a:moveTo>
                      <a:lnTo>
                        <a:pt x="8223" y="1733"/>
                      </a:lnTo>
                      <a:cubicBezTo>
                        <a:pt x="8223" y="1922"/>
                        <a:pt x="8381" y="2080"/>
                        <a:pt x="8570" y="2080"/>
                      </a:cubicBezTo>
                      <a:lnTo>
                        <a:pt x="8916" y="2080"/>
                      </a:lnTo>
                      <a:lnTo>
                        <a:pt x="8916" y="9641"/>
                      </a:lnTo>
                      <a:lnTo>
                        <a:pt x="8538" y="9641"/>
                      </a:lnTo>
                      <a:cubicBezTo>
                        <a:pt x="8349" y="9641"/>
                        <a:pt x="8192" y="9798"/>
                        <a:pt x="8192" y="9987"/>
                      </a:cubicBezTo>
                      <a:lnTo>
                        <a:pt x="8192" y="10365"/>
                      </a:lnTo>
                      <a:lnTo>
                        <a:pt x="2080" y="10365"/>
                      </a:lnTo>
                      <a:lnTo>
                        <a:pt x="2080" y="9987"/>
                      </a:lnTo>
                      <a:cubicBezTo>
                        <a:pt x="2080" y="9798"/>
                        <a:pt x="1922" y="9641"/>
                        <a:pt x="1733" y="9641"/>
                      </a:cubicBezTo>
                      <a:lnTo>
                        <a:pt x="1355" y="9641"/>
                      </a:lnTo>
                      <a:lnTo>
                        <a:pt x="1355" y="2080"/>
                      </a:lnTo>
                      <a:lnTo>
                        <a:pt x="1733" y="2080"/>
                      </a:lnTo>
                      <a:cubicBezTo>
                        <a:pt x="1922" y="2080"/>
                        <a:pt x="2080" y="1922"/>
                        <a:pt x="2080" y="1733"/>
                      </a:cubicBezTo>
                      <a:lnTo>
                        <a:pt x="2080" y="1387"/>
                      </a:lnTo>
                      <a:close/>
                      <a:moveTo>
                        <a:pt x="1355" y="10365"/>
                      </a:moveTo>
                      <a:lnTo>
                        <a:pt x="1355" y="11027"/>
                      </a:lnTo>
                      <a:lnTo>
                        <a:pt x="694" y="11027"/>
                      </a:lnTo>
                      <a:lnTo>
                        <a:pt x="694" y="10365"/>
                      </a:lnTo>
                      <a:close/>
                      <a:moveTo>
                        <a:pt x="9609" y="10365"/>
                      </a:moveTo>
                      <a:lnTo>
                        <a:pt x="9609" y="11027"/>
                      </a:lnTo>
                      <a:lnTo>
                        <a:pt x="8916" y="11027"/>
                      </a:lnTo>
                      <a:lnTo>
                        <a:pt x="8916" y="10365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22"/>
                        <a:pt x="158" y="2080"/>
                        <a:pt x="347" y="2080"/>
                      </a:cubicBezTo>
                      <a:lnTo>
                        <a:pt x="694" y="2080"/>
                      </a:lnTo>
                      <a:lnTo>
                        <a:pt x="694" y="9641"/>
                      </a:lnTo>
                      <a:lnTo>
                        <a:pt x="347" y="9641"/>
                      </a:lnTo>
                      <a:cubicBezTo>
                        <a:pt x="158" y="9641"/>
                        <a:pt x="0" y="9798"/>
                        <a:pt x="0" y="9987"/>
                      </a:cubicBezTo>
                      <a:lnTo>
                        <a:pt x="0" y="11374"/>
                      </a:lnTo>
                      <a:cubicBezTo>
                        <a:pt x="0" y="11563"/>
                        <a:pt x="158" y="11720"/>
                        <a:pt x="347" y="11720"/>
                      </a:cubicBezTo>
                      <a:lnTo>
                        <a:pt x="1733" y="11720"/>
                      </a:lnTo>
                      <a:cubicBezTo>
                        <a:pt x="1922" y="11720"/>
                        <a:pt x="2080" y="11563"/>
                        <a:pt x="2080" y="11374"/>
                      </a:cubicBezTo>
                      <a:lnTo>
                        <a:pt x="2080" y="11027"/>
                      </a:lnTo>
                      <a:lnTo>
                        <a:pt x="8223" y="11027"/>
                      </a:lnTo>
                      <a:lnTo>
                        <a:pt x="8223" y="11374"/>
                      </a:lnTo>
                      <a:cubicBezTo>
                        <a:pt x="8223" y="11563"/>
                        <a:pt x="8381" y="11720"/>
                        <a:pt x="8570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74"/>
                      </a:cubicBezTo>
                      <a:lnTo>
                        <a:pt x="10303" y="9987"/>
                      </a:lnTo>
                      <a:cubicBezTo>
                        <a:pt x="10303" y="9798"/>
                        <a:pt x="10145" y="9641"/>
                        <a:pt x="9956" y="9641"/>
                      </a:cubicBezTo>
                      <a:lnTo>
                        <a:pt x="9609" y="9641"/>
                      </a:lnTo>
                      <a:lnTo>
                        <a:pt x="9609" y="2080"/>
                      </a:lnTo>
                      <a:lnTo>
                        <a:pt x="9924" y="2080"/>
                      </a:lnTo>
                      <a:cubicBezTo>
                        <a:pt x="10113" y="2080"/>
                        <a:pt x="10271" y="1922"/>
                        <a:pt x="10271" y="1733"/>
                      </a:cubicBezTo>
                      <a:lnTo>
                        <a:pt x="10271" y="347"/>
                      </a:lnTo>
                      <a:cubicBezTo>
                        <a:pt x="10271" y="158"/>
                        <a:pt x="10113" y="0"/>
                        <a:pt x="9924" y="0"/>
                      </a:cubicBezTo>
                      <a:lnTo>
                        <a:pt x="8538" y="0"/>
                      </a:lnTo>
                      <a:cubicBezTo>
                        <a:pt x="8349" y="0"/>
                        <a:pt x="8192" y="158"/>
                        <a:pt x="8192" y="347"/>
                      </a:cubicBezTo>
                      <a:lnTo>
                        <a:pt x="8192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Google Shape;12587;p89">
                  <a:extLst>
                    <a:ext uri="{FF2B5EF4-FFF2-40B4-BE49-F238E27FC236}">
                      <a16:creationId xmlns:a16="http://schemas.microsoft.com/office/drawing/2014/main" id="{52C239D9-0FF4-387C-E811-775196FDF52C}"/>
                    </a:ext>
                  </a:extLst>
                </p:cNvPr>
                <p:cNvSpPr/>
                <p:nvPr/>
              </p:nvSpPr>
              <p:spPr>
                <a:xfrm>
                  <a:off x="-1615950" y="223880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cubicBezTo>
                        <a:pt x="0" y="568"/>
                        <a:pt x="158" y="726"/>
                        <a:pt x="347" y="726"/>
                      </a:cubicBezTo>
                      <a:lnTo>
                        <a:pt x="4443" y="726"/>
                      </a:lnTo>
                      <a:cubicBezTo>
                        <a:pt x="4663" y="726"/>
                        <a:pt x="4821" y="568"/>
                        <a:pt x="4821" y="348"/>
                      </a:cubicBezTo>
                      <a:cubicBezTo>
                        <a:pt x="4821" y="159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Google Shape;12588;p89">
                  <a:extLst>
                    <a:ext uri="{FF2B5EF4-FFF2-40B4-BE49-F238E27FC236}">
                      <a16:creationId xmlns:a16="http://schemas.microsoft.com/office/drawing/2014/main" id="{10D88B7F-7CBE-BE8D-8651-CDA3DB91C201}"/>
                    </a:ext>
                  </a:extLst>
                </p:cNvPr>
                <p:cNvSpPr/>
                <p:nvPr/>
              </p:nvSpPr>
              <p:spPr>
                <a:xfrm>
                  <a:off x="-1615950" y="2273475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63" y="693"/>
                        <a:pt x="4821" y="536"/>
                        <a:pt x="4821" y="347"/>
                      </a:cubicBezTo>
                      <a:cubicBezTo>
                        <a:pt x="4821" y="158"/>
                        <a:pt x="4663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Google Shape;12589;p89">
                  <a:extLst>
                    <a:ext uri="{FF2B5EF4-FFF2-40B4-BE49-F238E27FC236}">
                      <a16:creationId xmlns:a16="http://schemas.microsoft.com/office/drawing/2014/main" id="{1FA820C9-74BD-B1A0-2471-5373924231CF}"/>
                    </a:ext>
                  </a:extLst>
                </p:cNvPr>
                <p:cNvSpPr/>
                <p:nvPr/>
              </p:nvSpPr>
              <p:spPr>
                <a:xfrm>
                  <a:off x="-1630925" y="2100975"/>
                  <a:ext cx="1536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4664" extrusionOk="0">
                      <a:moveTo>
                        <a:pt x="4695" y="662"/>
                      </a:moveTo>
                      <a:lnTo>
                        <a:pt x="2994" y="1985"/>
                      </a:lnTo>
                      <a:lnTo>
                        <a:pt x="1261" y="662"/>
                      </a:lnTo>
                      <a:close/>
                      <a:moveTo>
                        <a:pt x="599" y="1040"/>
                      </a:moveTo>
                      <a:lnTo>
                        <a:pt x="2427" y="2395"/>
                      </a:lnTo>
                      <a:lnTo>
                        <a:pt x="599" y="3781"/>
                      </a:lnTo>
                      <a:lnTo>
                        <a:pt x="599" y="1040"/>
                      </a:lnTo>
                      <a:close/>
                      <a:moveTo>
                        <a:pt x="5357" y="1040"/>
                      </a:moveTo>
                      <a:lnTo>
                        <a:pt x="5357" y="3781"/>
                      </a:lnTo>
                      <a:lnTo>
                        <a:pt x="3561" y="2395"/>
                      </a:lnTo>
                      <a:lnTo>
                        <a:pt x="5357" y="1040"/>
                      </a:lnTo>
                      <a:close/>
                      <a:moveTo>
                        <a:pt x="2994" y="2836"/>
                      </a:moveTo>
                      <a:lnTo>
                        <a:pt x="4695" y="4128"/>
                      </a:lnTo>
                      <a:lnTo>
                        <a:pt x="1292" y="4128"/>
                      </a:lnTo>
                      <a:lnTo>
                        <a:pt x="2994" y="2836"/>
                      </a:lnTo>
                      <a:close/>
                      <a:moveTo>
                        <a:pt x="316" y="1"/>
                      </a:moveTo>
                      <a:cubicBezTo>
                        <a:pt x="158" y="1"/>
                        <a:pt x="1" y="127"/>
                        <a:pt x="1" y="284"/>
                      </a:cubicBezTo>
                      <a:lnTo>
                        <a:pt x="1" y="4380"/>
                      </a:lnTo>
                      <a:cubicBezTo>
                        <a:pt x="64" y="4506"/>
                        <a:pt x="127" y="4600"/>
                        <a:pt x="253" y="4663"/>
                      </a:cubicBezTo>
                      <a:lnTo>
                        <a:pt x="5798" y="4663"/>
                      </a:lnTo>
                      <a:cubicBezTo>
                        <a:pt x="5955" y="4663"/>
                        <a:pt x="6113" y="4537"/>
                        <a:pt x="6144" y="4317"/>
                      </a:cubicBezTo>
                      <a:lnTo>
                        <a:pt x="6081" y="316"/>
                      </a:lnTo>
                      <a:cubicBezTo>
                        <a:pt x="6081" y="158"/>
                        <a:pt x="5955" y="32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Google Shape;12590;p89">
                <a:extLst>
                  <a:ext uri="{FF2B5EF4-FFF2-40B4-BE49-F238E27FC236}">
                    <a16:creationId xmlns:a16="http://schemas.microsoft.com/office/drawing/2014/main" id="{84AE6968-40CB-DE18-58A6-F5501EFB5F69}"/>
                  </a:ext>
                </a:extLst>
              </p:cNvPr>
              <p:cNvSpPr/>
              <p:nvPr/>
            </p:nvSpPr>
            <p:spPr>
              <a:xfrm>
                <a:off x="2878542" y="4325150"/>
                <a:ext cx="670717" cy="642168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1674" extrusionOk="0">
                    <a:moveTo>
                      <a:pt x="9483" y="1174"/>
                    </a:moveTo>
                    <a:lnTo>
                      <a:pt x="9483" y="2308"/>
                    </a:lnTo>
                    <a:cubicBezTo>
                      <a:pt x="9483" y="2497"/>
                      <a:pt x="9641" y="2655"/>
                      <a:pt x="9830" y="2655"/>
                    </a:cubicBezTo>
                    <a:lnTo>
                      <a:pt x="10901" y="2655"/>
                    </a:lnTo>
                    <a:lnTo>
                      <a:pt x="9515" y="4041"/>
                    </a:lnTo>
                    <a:lnTo>
                      <a:pt x="8097" y="4041"/>
                    </a:lnTo>
                    <a:lnTo>
                      <a:pt x="8097" y="2560"/>
                    </a:lnTo>
                    <a:lnTo>
                      <a:pt x="9483" y="1174"/>
                    </a:lnTo>
                    <a:close/>
                    <a:moveTo>
                      <a:pt x="4885" y="6181"/>
                    </a:moveTo>
                    <a:cubicBezTo>
                      <a:pt x="5033" y="6181"/>
                      <a:pt x="5183" y="6212"/>
                      <a:pt x="5325" y="6278"/>
                    </a:cubicBezTo>
                    <a:lnTo>
                      <a:pt x="4600" y="7003"/>
                    </a:lnTo>
                    <a:cubicBezTo>
                      <a:pt x="4474" y="7129"/>
                      <a:pt x="4474" y="7349"/>
                      <a:pt x="4600" y="7475"/>
                    </a:cubicBezTo>
                    <a:cubicBezTo>
                      <a:pt x="4663" y="7538"/>
                      <a:pt x="4750" y="7570"/>
                      <a:pt x="4836" y="7570"/>
                    </a:cubicBezTo>
                    <a:cubicBezTo>
                      <a:pt x="4923" y="7570"/>
                      <a:pt x="5010" y="7538"/>
                      <a:pt x="5073" y="7475"/>
                    </a:cubicBezTo>
                    <a:lnTo>
                      <a:pt x="5797" y="6751"/>
                    </a:lnTo>
                    <a:lnTo>
                      <a:pt x="5797" y="6751"/>
                    </a:lnTo>
                    <a:cubicBezTo>
                      <a:pt x="5986" y="7160"/>
                      <a:pt x="5892" y="7633"/>
                      <a:pt x="5577" y="7948"/>
                    </a:cubicBezTo>
                    <a:cubicBezTo>
                      <a:pt x="5388" y="8137"/>
                      <a:pt x="5128" y="8231"/>
                      <a:pt x="4864" y="8231"/>
                    </a:cubicBezTo>
                    <a:cubicBezTo>
                      <a:pt x="4600" y="8231"/>
                      <a:pt x="4332" y="8137"/>
                      <a:pt x="4127" y="7948"/>
                    </a:cubicBezTo>
                    <a:cubicBezTo>
                      <a:pt x="3749" y="7538"/>
                      <a:pt x="3749" y="6877"/>
                      <a:pt x="4127" y="6499"/>
                    </a:cubicBezTo>
                    <a:cubicBezTo>
                      <a:pt x="4333" y="6293"/>
                      <a:pt x="4606" y="6181"/>
                      <a:pt x="4885" y="6181"/>
                    </a:cubicBezTo>
                    <a:close/>
                    <a:moveTo>
                      <a:pt x="4897" y="4831"/>
                    </a:moveTo>
                    <a:cubicBezTo>
                      <a:pt x="5396" y="4831"/>
                      <a:pt x="5890" y="4990"/>
                      <a:pt x="6301" y="5301"/>
                    </a:cubicBezTo>
                    <a:lnTo>
                      <a:pt x="5829" y="5774"/>
                    </a:lnTo>
                    <a:cubicBezTo>
                      <a:pt x="5553" y="5590"/>
                      <a:pt x="5233" y="5499"/>
                      <a:pt x="4911" y="5499"/>
                    </a:cubicBezTo>
                    <a:cubicBezTo>
                      <a:pt x="4460" y="5499"/>
                      <a:pt x="4004" y="5677"/>
                      <a:pt x="3655" y="6026"/>
                    </a:cubicBezTo>
                    <a:cubicBezTo>
                      <a:pt x="2993" y="6688"/>
                      <a:pt x="2993" y="7790"/>
                      <a:pt x="3655" y="8420"/>
                    </a:cubicBezTo>
                    <a:cubicBezTo>
                      <a:pt x="3986" y="8751"/>
                      <a:pt x="4427" y="8917"/>
                      <a:pt x="4864" y="8917"/>
                    </a:cubicBezTo>
                    <a:cubicBezTo>
                      <a:pt x="5301" y="8917"/>
                      <a:pt x="5734" y="8751"/>
                      <a:pt x="6049" y="8420"/>
                    </a:cubicBezTo>
                    <a:cubicBezTo>
                      <a:pt x="6648" y="7822"/>
                      <a:pt x="6742" y="6908"/>
                      <a:pt x="6301" y="6246"/>
                    </a:cubicBezTo>
                    <a:lnTo>
                      <a:pt x="6774" y="5774"/>
                    </a:lnTo>
                    <a:lnTo>
                      <a:pt x="6774" y="5774"/>
                    </a:lnTo>
                    <a:cubicBezTo>
                      <a:pt x="7467" y="6719"/>
                      <a:pt x="7404" y="8074"/>
                      <a:pt x="6585" y="8924"/>
                    </a:cubicBezTo>
                    <a:cubicBezTo>
                      <a:pt x="6112" y="9397"/>
                      <a:pt x="5498" y="9633"/>
                      <a:pt x="4883" y="9633"/>
                    </a:cubicBezTo>
                    <a:cubicBezTo>
                      <a:pt x="4269" y="9633"/>
                      <a:pt x="3655" y="9397"/>
                      <a:pt x="3182" y="8924"/>
                    </a:cubicBezTo>
                    <a:cubicBezTo>
                      <a:pt x="2237" y="7979"/>
                      <a:pt x="2237" y="6499"/>
                      <a:pt x="3182" y="5553"/>
                    </a:cubicBezTo>
                    <a:cubicBezTo>
                      <a:pt x="3667" y="5068"/>
                      <a:pt x="4286" y="4831"/>
                      <a:pt x="4897" y="4831"/>
                    </a:cubicBezTo>
                    <a:close/>
                    <a:moveTo>
                      <a:pt x="4873" y="3463"/>
                    </a:moveTo>
                    <a:cubicBezTo>
                      <a:pt x="5728" y="3463"/>
                      <a:pt x="6583" y="3748"/>
                      <a:pt x="7278" y="4325"/>
                    </a:cubicBezTo>
                    <a:lnTo>
                      <a:pt x="6805" y="4797"/>
                    </a:lnTo>
                    <a:cubicBezTo>
                      <a:pt x="6228" y="4353"/>
                      <a:pt x="5533" y="4125"/>
                      <a:pt x="4844" y="4125"/>
                    </a:cubicBezTo>
                    <a:cubicBezTo>
                      <a:pt x="4065" y="4125"/>
                      <a:pt x="3294" y="4416"/>
                      <a:pt x="2710" y="5018"/>
                    </a:cubicBezTo>
                    <a:cubicBezTo>
                      <a:pt x="1481" y="6246"/>
                      <a:pt x="1481" y="8168"/>
                      <a:pt x="2710" y="9397"/>
                    </a:cubicBezTo>
                    <a:cubicBezTo>
                      <a:pt x="3324" y="10011"/>
                      <a:pt x="4112" y="10318"/>
                      <a:pt x="4899" y="10318"/>
                    </a:cubicBezTo>
                    <a:cubicBezTo>
                      <a:pt x="5687" y="10318"/>
                      <a:pt x="6474" y="10011"/>
                      <a:pt x="7089" y="9397"/>
                    </a:cubicBezTo>
                    <a:cubicBezTo>
                      <a:pt x="8223" y="8263"/>
                      <a:pt x="8255" y="6467"/>
                      <a:pt x="7309" y="5301"/>
                    </a:cubicBezTo>
                    <a:lnTo>
                      <a:pt x="7782" y="4829"/>
                    </a:lnTo>
                    <a:lnTo>
                      <a:pt x="7782" y="4829"/>
                    </a:lnTo>
                    <a:cubicBezTo>
                      <a:pt x="8979" y="6278"/>
                      <a:pt x="8885" y="8483"/>
                      <a:pt x="7530" y="9870"/>
                    </a:cubicBezTo>
                    <a:cubicBezTo>
                      <a:pt x="6790" y="10594"/>
                      <a:pt x="5821" y="10956"/>
                      <a:pt x="4856" y="10956"/>
                    </a:cubicBezTo>
                    <a:cubicBezTo>
                      <a:pt x="3891" y="10956"/>
                      <a:pt x="2930" y="10594"/>
                      <a:pt x="2206" y="9870"/>
                    </a:cubicBezTo>
                    <a:cubicBezTo>
                      <a:pt x="756" y="8420"/>
                      <a:pt x="756" y="6026"/>
                      <a:pt x="2206" y="4545"/>
                    </a:cubicBezTo>
                    <a:cubicBezTo>
                      <a:pt x="2941" y="3827"/>
                      <a:pt x="3907" y="3463"/>
                      <a:pt x="4873" y="3463"/>
                    </a:cubicBezTo>
                    <a:close/>
                    <a:moveTo>
                      <a:pt x="9899" y="0"/>
                    </a:moveTo>
                    <a:cubicBezTo>
                      <a:pt x="9813" y="0"/>
                      <a:pt x="9722" y="32"/>
                      <a:pt x="9641" y="103"/>
                    </a:cubicBezTo>
                    <a:lnTo>
                      <a:pt x="7561" y="2182"/>
                    </a:lnTo>
                    <a:cubicBezTo>
                      <a:pt x="7467" y="2277"/>
                      <a:pt x="7435" y="2340"/>
                      <a:pt x="7435" y="2434"/>
                    </a:cubicBezTo>
                    <a:lnTo>
                      <a:pt x="7435" y="3600"/>
                    </a:lnTo>
                    <a:cubicBezTo>
                      <a:pt x="6670" y="3071"/>
                      <a:pt x="5769" y="2807"/>
                      <a:pt x="4868" y="2807"/>
                    </a:cubicBezTo>
                    <a:cubicBezTo>
                      <a:pt x="3731" y="2807"/>
                      <a:pt x="2595" y="3229"/>
                      <a:pt x="1733" y="4073"/>
                    </a:cubicBezTo>
                    <a:cubicBezTo>
                      <a:pt x="0" y="5805"/>
                      <a:pt x="0" y="8641"/>
                      <a:pt x="1733" y="10374"/>
                    </a:cubicBezTo>
                    <a:cubicBezTo>
                      <a:pt x="2599" y="11240"/>
                      <a:pt x="3741" y="11673"/>
                      <a:pt x="4883" y="11673"/>
                    </a:cubicBezTo>
                    <a:cubicBezTo>
                      <a:pt x="6026" y="11673"/>
                      <a:pt x="7168" y="11240"/>
                      <a:pt x="8034" y="10374"/>
                    </a:cubicBezTo>
                    <a:cubicBezTo>
                      <a:pt x="9578" y="8861"/>
                      <a:pt x="9735" y="6436"/>
                      <a:pt x="8538" y="4703"/>
                    </a:cubicBezTo>
                    <a:lnTo>
                      <a:pt x="9672" y="4703"/>
                    </a:lnTo>
                    <a:cubicBezTo>
                      <a:pt x="9767" y="4703"/>
                      <a:pt x="9893" y="4671"/>
                      <a:pt x="9924" y="4608"/>
                    </a:cubicBezTo>
                    <a:lnTo>
                      <a:pt x="12004" y="2497"/>
                    </a:lnTo>
                    <a:cubicBezTo>
                      <a:pt x="12193" y="2308"/>
                      <a:pt x="12035" y="1962"/>
                      <a:pt x="11783" y="1962"/>
                    </a:cubicBezTo>
                    <a:lnTo>
                      <a:pt x="10239" y="1962"/>
                    </a:lnTo>
                    <a:lnTo>
                      <a:pt x="10239" y="355"/>
                    </a:lnTo>
                    <a:cubicBezTo>
                      <a:pt x="10239" y="141"/>
                      <a:pt x="10080" y="0"/>
                      <a:pt x="9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Google Shape;12592;p89">
                <a:extLst>
                  <a:ext uri="{FF2B5EF4-FFF2-40B4-BE49-F238E27FC236}">
                    <a16:creationId xmlns:a16="http://schemas.microsoft.com/office/drawing/2014/main" id="{45209257-2EFA-DDE2-EFD7-654A4E4A686B}"/>
                  </a:ext>
                </a:extLst>
              </p:cNvPr>
              <p:cNvSpPr/>
              <p:nvPr/>
            </p:nvSpPr>
            <p:spPr>
              <a:xfrm>
                <a:off x="5410974" y="4324751"/>
                <a:ext cx="641288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Google Shape;12593;p89">
                <a:extLst>
                  <a:ext uri="{FF2B5EF4-FFF2-40B4-BE49-F238E27FC236}">
                    <a16:creationId xmlns:a16="http://schemas.microsoft.com/office/drawing/2014/main" id="{DFE22B94-2C11-16E9-E5D3-1C03AFE0EABF}"/>
                  </a:ext>
                </a:extLst>
              </p:cNvPr>
              <p:cNvSpPr/>
              <p:nvPr/>
            </p:nvSpPr>
            <p:spPr>
              <a:xfrm>
                <a:off x="5483751" y="4397527"/>
                <a:ext cx="3993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Google Shape;12594;p89">
                <a:extLst>
                  <a:ext uri="{FF2B5EF4-FFF2-40B4-BE49-F238E27FC236}">
                    <a16:creationId xmlns:a16="http://schemas.microsoft.com/office/drawing/2014/main" id="{069C6BB1-3994-1877-EFAF-55F5182F0EAA}"/>
                  </a:ext>
                </a:extLst>
              </p:cNvPr>
              <p:cNvSpPr/>
              <p:nvPr/>
            </p:nvSpPr>
            <p:spPr>
              <a:xfrm>
                <a:off x="5559992" y="4397527"/>
                <a:ext cx="3817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Google Shape;12595;p89">
                <a:extLst>
                  <a:ext uri="{FF2B5EF4-FFF2-40B4-BE49-F238E27FC236}">
                    <a16:creationId xmlns:a16="http://schemas.microsoft.com/office/drawing/2014/main" id="{B612FE0D-8735-D6C5-6ABD-628BC2886D7E}"/>
                  </a:ext>
                </a:extLst>
              </p:cNvPr>
              <p:cNvSpPr/>
              <p:nvPr/>
            </p:nvSpPr>
            <p:spPr>
              <a:xfrm>
                <a:off x="5636234" y="4397527"/>
                <a:ext cx="38231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Google Shape;12596;p89">
                <a:extLst>
                  <a:ext uri="{FF2B5EF4-FFF2-40B4-BE49-F238E27FC236}">
                    <a16:creationId xmlns:a16="http://schemas.microsoft.com/office/drawing/2014/main" id="{CBB28A8E-1D83-5FDD-B806-160E39EC9A35}"/>
                  </a:ext>
                </a:extLst>
              </p:cNvPr>
              <p:cNvSpPr/>
              <p:nvPr/>
            </p:nvSpPr>
            <p:spPr>
              <a:xfrm>
                <a:off x="5709065" y="4397527"/>
                <a:ext cx="26519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Google Shape;12597;p89">
                <a:extLst>
                  <a:ext uri="{FF2B5EF4-FFF2-40B4-BE49-F238E27FC236}">
                    <a16:creationId xmlns:a16="http://schemas.microsoft.com/office/drawing/2014/main" id="{34334C08-9F29-C95C-AA25-1A66CFD7C9EC}"/>
                  </a:ext>
                </a:extLst>
              </p:cNvPr>
              <p:cNvSpPr/>
              <p:nvPr/>
            </p:nvSpPr>
            <p:spPr>
              <a:xfrm>
                <a:off x="5636234" y="4666187"/>
                <a:ext cx="187248" cy="18719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7" name="Google Shape;12598;p89">
                <a:extLst>
                  <a:ext uri="{FF2B5EF4-FFF2-40B4-BE49-F238E27FC236}">
                    <a16:creationId xmlns:a16="http://schemas.microsoft.com/office/drawing/2014/main" id="{58EA136D-467A-3C86-8827-86ED6F4D8FB5}"/>
                  </a:ext>
                </a:extLst>
              </p:cNvPr>
              <p:cNvGrpSpPr/>
              <p:nvPr/>
            </p:nvGrpSpPr>
            <p:grpSpPr>
              <a:xfrm>
                <a:off x="4600743" y="4323869"/>
                <a:ext cx="566751" cy="644753"/>
                <a:chOff x="-919700" y="2420750"/>
                <a:chExt cx="257575" cy="293025"/>
              </a:xfrm>
              <a:grpFill/>
            </p:grpSpPr>
            <p:sp>
              <p:nvSpPr>
                <p:cNvPr id="46" name="Google Shape;12599;p89">
                  <a:extLst>
                    <a:ext uri="{FF2B5EF4-FFF2-40B4-BE49-F238E27FC236}">
                      <a16:creationId xmlns:a16="http://schemas.microsoft.com/office/drawing/2014/main" id="{D3B8D6C4-0740-0DA4-0CC9-D38DBCA2352D}"/>
                    </a:ext>
                  </a:extLst>
                </p:cNvPr>
                <p:cNvSpPr/>
                <p:nvPr/>
              </p:nvSpPr>
              <p:spPr>
                <a:xfrm>
                  <a:off x="-884250" y="2490850"/>
                  <a:ext cx="843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2049" extrusionOk="0">
                      <a:moveTo>
                        <a:pt x="977" y="631"/>
                      </a:moveTo>
                      <a:cubicBezTo>
                        <a:pt x="1166" y="631"/>
                        <a:pt x="1324" y="788"/>
                        <a:pt x="1324" y="977"/>
                      </a:cubicBezTo>
                      <a:cubicBezTo>
                        <a:pt x="1324" y="1198"/>
                        <a:pt x="1166" y="1355"/>
                        <a:pt x="977" y="1355"/>
                      </a:cubicBezTo>
                      <a:cubicBezTo>
                        <a:pt x="788" y="1355"/>
                        <a:pt x="631" y="1198"/>
                        <a:pt x="631" y="977"/>
                      </a:cubicBezTo>
                      <a:cubicBezTo>
                        <a:pt x="631" y="788"/>
                        <a:pt x="788" y="631"/>
                        <a:pt x="977" y="631"/>
                      </a:cubicBezTo>
                      <a:close/>
                      <a:moveTo>
                        <a:pt x="2363" y="631"/>
                      </a:moveTo>
                      <a:cubicBezTo>
                        <a:pt x="2552" y="631"/>
                        <a:pt x="2710" y="788"/>
                        <a:pt x="2710" y="977"/>
                      </a:cubicBezTo>
                      <a:cubicBezTo>
                        <a:pt x="2710" y="1198"/>
                        <a:pt x="2552" y="1355"/>
                        <a:pt x="2363" y="1355"/>
                      </a:cubicBezTo>
                      <a:cubicBezTo>
                        <a:pt x="2174" y="1355"/>
                        <a:pt x="2017" y="1198"/>
                        <a:pt x="2017" y="977"/>
                      </a:cubicBezTo>
                      <a:cubicBezTo>
                        <a:pt x="2017" y="788"/>
                        <a:pt x="2174" y="631"/>
                        <a:pt x="2363" y="631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09" y="2048"/>
                      </a:cubicBezTo>
                      <a:cubicBezTo>
                        <a:pt x="1292" y="2048"/>
                        <a:pt x="1544" y="1922"/>
                        <a:pt x="1702" y="1765"/>
                      </a:cubicBezTo>
                      <a:cubicBezTo>
                        <a:pt x="1891" y="1922"/>
                        <a:pt x="2111" y="2048"/>
                        <a:pt x="2363" y="2048"/>
                      </a:cubicBezTo>
                      <a:cubicBezTo>
                        <a:pt x="2899" y="2048"/>
                        <a:pt x="3371" y="1576"/>
                        <a:pt x="3371" y="1040"/>
                      </a:cubicBezTo>
                      <a:cubicBezTo>
                        <a:pt x="3371" y="442"/>
                        <a:pt x="2899" y="1"/>
                        <a:pt x="2363" y="1"/>
                      </a:cubicBezTo>
                      <a:cubicBezTo>
                        <a:pt x="2080" y="1"/>
                        <a:pt x="1859" y="127"/>
                        <a:pt x="1702" y="284"/>
                      </a:cubicBezTo>
                      <a:cubicBezTo>
                        <a:pt x="1481" y="127"/>
                        <a:pt x="1261" y="1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Google Shape;12600;p89">
                  <a:extLst>
                    <a:ext uri="{FF2B5EF4-FFF2-40B4-BE49-F238E27FC236}">
                      <a16:creationId xmlns:a16="http://schemas.microsoft.com/office/drawing/2014/main" id="{2B100311-D1E9-C9E6-8199-093C45335243}"/>
                    </a:ext>
                  </a:extLst>
                </p:cNvPr>
                <p:cNvSpPr/>
                <p:nvPr/>
              </p:nvSpPr>
              <p:spPr>
                <a:xfrm>
                  <a:off x="-919700" y="242075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7152" y="694"/>
                      </a:moveTo>
                      <a:cubicBezTo>
                        <a:pt x="7373" y="694"/>
                        <a:pt x="7530" y="851"/>
                        <a:pt x="7530" y="1040"/>
                      </a:cubicBezTo>
                      <a:lnTo>
                        <a:pt x="7530" y="1418"/>
                      </a:lnTo>
                      <a:lnTo>
                        <a:pt x="662" y="1418"/>
                      </a:lnTo>
                      <a:lnTo>
                        <a:pt x="662" y="1040"/>
                      </a:lnTo>
                      <a:cubicBezTo>
                        <a:pt x="694" y="851"/>
                        <a:pt x="851" y="694"/>
                        <a:pt x="1009" y="694"/>
                      </a:cubicBezTo>
                      <a:close/>
                      <a:moveTo>
                        <a:pt x="7562" y="2111"/>
                      </a:moveTo>
                      <a:lnTo>
                        <a:pt x="7562" y="3403"/>
                      </a:lnTo>
                      <a:lnTo>
                        <a:pt x="7247" y="3088"/>
                      </a:lnTo>
                      <a:cubicBezTo>
                        <a:pt x="7042" y="2883"/>
                        <a:pt x="6784" y="2792"/>
                        <a:pt x="6528" y="2792"/>
                      </a:cubicBezTo>
                      <a:cubicBezTo>
                        <a:pt x="5999" y="2792"/>
                        <a:pt x="5483" y="3186"/>
                        <a:pt x="5483" y="3781"/>
                      </a:cubicBezTo>
                      <a:cubicBezTo>
                        <a:pt x="5483" y="4065"/>
                        <a:pt x="5577" y="4348"/>
                        <a:pt x="5798" y="4506"/>
                      </a:cubicBezTo>
                      <a:lnTo>
                        <a:pt x="6774" y="5482"/>
                      </a:lnTo>
                      <a:lnTo>
                        <a:pt x="1009" y="5482"/>
                      </a:lnTo>
                      <a:cubicBezTo>
                        <a:pt x="995" y="5485"/>
                        <a:pt x="982" y="5486"/>
                        <a:pt x="968" y="5486"/>
                      </a:cubicBezTo>
                      <a:cubicBezTo>
                        <a:pt x="825" y="5486"/>
                        <a:pt x="694" y="5340"/>
                        <a:pt x="694" y="5167"/>
                      </a:cubicBezTo>
                      <a:lnTo>
                        <a:pt x="694" y="2111"/>
                      </a:lnTo>
                      <a:close/>
                      <a:moveTo>
                        <a:pt x="8160" y="2584"/>
                      </a:moveTo>
                      <a:lnTo>
                        <a:pt x="9200" y="3624"/>
                      </a:lnTo>
                      <a:cubicBezTo>
                        <a:pt x="9421" y="3844"/>
                        <a:pt x="9515" y="4065"/>
                        <a:pt x="9515" y="4348"/>
                      </a:cubicBezTo>
                      <a:lnTo>
                        <a:pt x="9515" y="6900"/>
                      </a:lnTo>
                      <a:cubicBezTo>
                        <a:pt x="9515" y="7373"/>
                        <a:pt x="9358" y="7845"/>
                        <a:pt x="9043" y="8192"/>
                      </a:cubicBezTo>
                      <a:lnTo>
                        <a:pt x="5955" y="8192"/>
                      </a:lnTo>
                      <a:cubicBezTo>
                        <a:pt x="5640" y="7845"/>
                        <a:pt x="5483" y="7373"/>
                        <a:pt x="5483" y="6900"/>
                      </a:cubicBezTo>
                      <a:lnTo>
                        <a:pt x="5483" y="6144"/>
                      </a:lnTo>
                      <a:lnTo>
                        <a:pt x="6837" y="6144"/>
                      </a:lnTo>
                      <a:lnTo>
                        <a:pt x="6837" y="6207"/>
                      </a:lnTo>
                      <a:cubicBezTo>
                        <a:pt x="6837" y="6585"/>
                        <a:pt x="6900" y="6932"/>
                        <a:pt x="7089" y="7373"/>
                      </a:cubicBezTo>
                      <a:cubicBezTo>
                        <a:pt x="7135" y="7487"/>
                        <a:pt x="7263" y="7568"/>
                        <a:pt x="7403" y="7568"/>
                      </a:cubicBezTo>
                      <a:cubicBezTo>
                        <a:pt x="7455" y="7568"/>
                        <a:pt x="7510" y="7556"/>
                        <a:pt x="7562" y="7530"/>
                      </a:cubicBezTo>
                      <a:cubicBezTo>
                        <a:pt x="7719" y="7467"/>
                        <a:pt x="7782" y="7247"/>
                        <a:pt x="7719" y="7058"/>
                      </a:cubicBezTo>
                      <a:cubicBezTo>
                        <a:pt x="7593" y="6774"/>
                        <a:pt x="7530" y="6522"/>
                        <a:pt x="7530" y="6239"/>
                      </a:cubicBezTo>
                      <a:lnTo>
                        <a:pt x="7530" y="5451"/>
                      </a:lnTo>
                      <a:cubicBezTo>
                        <a:pt x="7530" y="5356"/>
                        <a:pt x="7467" y="5262"/>
                        <a:pt x="7404" y="5199"/>
                      </a:cubicBezTo>
                      <a:lnTo>
                        <a:pt x="6207" y="4033"/>
                      </a:lnTo>
                      <a:cubicBezTo>
                        <a:pt x="6018" y="3844"/>
                        <a:pt x="6144" y="3435"/>
                        <a:pt x="6459" y="3435"/>
                      </a:cubicBezTo>
                      <a:cubicBezTo>
                        <a:pt x="6522" y="3435"/>
                        <a:pt x="6648" y="3466"/>
                        <a:pt x="6680" y="3561"/>
                      </a:cubicBezTo>
                      <a:lnTo>
                        <a:pt x="8255" y="5136"/>
                      </a:lnTo>
                      <a:cubicBezTo>
                        <a:pt x="8318" y="5199"/>
                        <a:pt x="8413" y="5230"/>
                        <a:pt x="8503" y="5230"/>
                      </a:cubicBezTo>
                      <a:cubicBezTo>
                        <a:pt x="8594" y="5230"/>
                        <a:pt x="8680" y="5199"/>
                        <a:pt x="8728" y="5136"/>
                      </a:cubicBezTo>
                      <a:cubicBezTo>
                        <a:pt x="8854" y="5010"/>
                        <a:pt x="8854" y="4789"/>
                        <a:pt x="8728" y="4663"/>
                      </a:cubicBezTo>
                      <a:lnTo>
                        <a:pt x="8160" y="4065"/>
                      </a:lnTo>
                      <a:lnTo>
                        <a:pt x="8160" y="2584"/>
                      </a:lnTo>
                      <a:close/>
                      <a:moveTo>
                        <a:pt x="9295" y="8948"/>
                      </a:moveTo>
                      <a:cubicBezTo>
                        <a:pt x="9484" y="8948"/>
                        <a:pt x="9641" y="9105"/>
                        <a:pt x="9641" y="9295"/>
                      </a:cubicBezTo>
                      <a:lnTo>
                        <a:pt x="9641" y="10996"/>
                      </a:lnTo>
                      <a:lnTo>
                        <a:pt x="5514" y="10996"/>
                      </a:lnTo>
                      <a:lnTo>
                        <a:pt x="5514" y="9295"/>
                      </a:lnTo>
                      <a:cubicBezTo>
                        <a:pt x="5514" y="9105"/>
                        <a:pt x="5672" y="8948"/>
                        <a:pt x="5861" y="8948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5167"/>
                      </a:lnTo>
                      <a:cubicBezTo>
                        <a:pt x="1" y="5734"/>
                        <a:pt x="473" y="6207"/>
                        <a:pt x="1009" y="6207"/>
                      </a:cubicBezTo>
                      <a:lnTo>
                        <a:pt x="4789" y="6207"/>
                      </a:lnTo>
                      <a:lnTo>
                        <a:pt x="4789" y="6932"/>
                      </a:lnTo>
                      <a:cubicBezTo>
                        <a:pt x="4789" y="7499"/>
                        <a:pt x="4947" y="8003"/>
                        <a:pt x="5231" y="8444"/>
                      </a:cubicBezTo>
                      <a:cubicBezTo>
                        <a:pt x="4947" y="8633"/>
                        <a:pt x="4789" y="8948"/>
                        <a:pt x="4789" y="9295"/>
                      </a:cubicBezTo>
                      <a:lnTo>
                        <a:pt x="4789" y="11342"/>
                      </a:lnTo>
                      <a:cubicBezTo>
                        <a:pt x="4789" y="11563"/>
                        <a:pt x="4947" y="11720"/>
                        <a:pt x="5168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42"/>
                      </a:cubicBezTo>
                      <a:lnTo>
                        <a:pt x="10303" y="9295"/>
                      </a:lnTo>
                      <a:cubicBezTo>
                        <a:pt x="10303" y="8948"/>
                        <a:pt x="10114" y="8633"/>
                        <a:pt x="9893" y="8444"/>
                      </a:cubicBezTo>
                      <a:cubicBezTo>
                        <a:pt x="10177" y="8003"/>
                        <a:pt x="10303" y="7499"/>
                        <a:pt x="10303" y="6932"/>
                      </a:cubicBezTo>
                      <a:lnTo>
                        <a:pt x="10303" y="4380"/>
                      </a:lnTo>
                      <a:lnTo>
                        <a:pt x="10271" y="4380"/>
                      </a:lnTo>
                      <a:cubicBezTo>
                        <a:pt x="10271" y="3907"/>
                        <a:pt x="10082" y="3466"/>
                        <a:pt x="9767" y="3151"/>
                      </a:cubicBezTo>
                      <a:lnTo>
                        <a:pt x="8224" y="1639"/>
                      </a:lnTo>
                      <a:lnTo>
                        <a:pt x="8224" y="1040"/>
                      </a:lnTo>
                      <a:cubicBezTo>
                        <a:pt x="8224" y="473"/>
                        <a:pt x="7751" y="1"/>
                        <a:pt x="72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Google Shape;12601;p89">
                  <a:extLst>
                    <a:ext uri="{FF2B5EF4-FFF2-40B4-BE49-F238E27FC236}">
                      <a16:creationId xmlns:a16="http://schemas.microsoft.com/office/drawing/2014/main" id="{0AC3B994-B426-6D29-E9DB-72C759CE9AFA}"/>
                    </a:ext>
                  </a:extLst>
                </p:cNvPr>
                <p:cNvSpPr/>
                <p:nvPr/>
              </p:nvSpPr>
              <p:spPr>
                <a:xfrm>
                  <a:off x="-766100" y="2660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725" y="568"/>
                        <a:pt x="725" y="379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oogle Shape;12630;p89">
                <a:extLst>
                  <a:ext uri="{FF2B5EF4-FFF2-40B4-BE49-F238E27FC236}">
                    <a16:creationId xmlns:a16="http://schemas.microsoft.com/office/drawing/2014/main" id="{44665A6D-F846-16F5-8F1D-45C23AC38016}"/>
                  </a:ext>
                </a:extLst>
              </p:cNvPr>
              <p:cNvGrpSpPr/>
              <p:nvPr/>
            </p:nvGrpSpPr>
            <p:grpSpPr>
              <a:xfrm>
                <a:off x="11162866" y="4335825"/>
                <a:ext cx="620890" cy="620890"/>
                <a:chOff x="2964567" y="2571753"/>
                <a:chExt cx="417045" cy="417045"/>
              </a:xfrm>
              <a:grpFill/>
            </p:grpSpPr>
            <p:sp>
              <p:nvSpPr>
                <p:cNvPr id="44" name="Google Shape;12631;p89">
                  <a:extLst>
                    <a:ext uri="{FF2B5EF4-FFF2-40B4-BE49-F238E27FC236}">
                      <a16:creationId xmlns:a16="http://schemas.microsoft.com/office/drawing/2014/main" id="{629DE79D-D43E-A666-3C30-194DA179A969}"/>
                    </a:ext>
                  </a:extLst>
                </p:cNvPr>
                <p:cNvSpPr/>
                <p:nvPr/>
              </p:nvSpPr>
              <p:spPr>
                <a:xfrm>
                  <a:off x="2964567" y="2571753"/>
                  <a:ext cx="417045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83" extrusionOk="0">
                      <a:moveTo>
                        <a:pt x="9992" y="1170"/>
                      </a:moveTo>
                      <a:cubicBezTo>
                        <a:pt x="14855" y="1170"/>
                        <a:pt x="18812" y="4866"/>
                        <a:pt x="18812" y="9405"/>
                      </a:cubicBezTo>
                      <a:cubicBezTo>
                        <a:pt x="18812" y="13925"/>
                        <a:pt x="14855" y="17601"/>
                        <a:pt x="9992" y="17601"/>
                      </a:cubicBezTo>
                      <a:cubicBezTo>
                        <a:pt x="9111" y="17601"/>
                        <a:pt x="8240" y="17481"/>
                        <a:pt x="7407" y="17242"/>
                      </a:cubicBezTo>
                      <a:cubicBezTo>
                        <a:pt x="7354" y="17226"/>
                        <a:pt x="7299" y="17218"/>
                        <a:pt x="7245" y="17218"/>
                      </a:cubicBezTo>
                      <a:cubicBezTo>
                        <a:pt x="7153" y="17218"/>
                        <a:pt x="7062" y="17240"/>
                        <a:pt x="6979" y="17282"/>
                      </a:cubicBezTo>
                      <a:lnTo>
                        <a:pt x="4723" y="18439"/>
                      </a:lnTo>
                      <a:lnTo>
                        <a:pt x="4723" y="16262"/>
                      </a:lnTo>
                      <a:cubicBezTo>
                        <a:pt x="4723" y="16078"/>
                        <a:pt x="4637" y="15904"/>
                        <a:pt x="4490" y="15793"/>
                      </a:cubicBezTo>
                      <a:cubicBezTo>
                        <a:pt x="2381" y="14208"/>
                        <a:pt x="1171" y="11880"/>
                        <a:pt x="1171" y="9405"/>
                      </a:cubicBezTo>
                      <a:cubicBezTo>
                        <a:pt x="1171" y="4866"/>
                        <a:pt x="5129" y="1170"/>
                        <a:pt x="9992" y="1170"/>
                      </a:cubicBezTo>
                      <a:close/>
                      <a:moveTo>
                        <a:pt x="9992" y="1"/>
                      </a:moveTo>
                      <a:cubicBezTo>
                        <a:pt x="4575" y="1"/>
                        <a:pt x="0" y="4153"/>
                        <a:pt x="0" y="9407"/>
                      </a:cubicBezTo>
                      <a:cubicBezTo>
                        <a:pt x="0" y="12221"/>
                        <a:pt x="1359" y="14795"/>
                        <a:pt x="3552" y="16548"/>
                      </a:cubicBezTo>
                      <a:lnTo>
                        <a:pt x="3552" y="19396"/>
                      </a:lnTo>
                      <a:cubicBezTo>
                        <a:pt x="3552" y="19602"/>
                        <a:pt x="3659" y="19791"/>
                        <a:pt x="3832" y="19897"/>
                      </a:cubicBezTo>
                      <a:cubicBezTo>
                        <a:pt x="3925" y="19953"/>
                        <a:pt x="4031" y="19982"/>
                        <a:pt x="4138" y="19982"/>
                      </a:cubicBezTo>
                      <a:cubicBezTo>
                        <a:pt x="4229" y="19982"/>
                        <a:pt x="4320" y="19961"/>
                        <a:pt x="4405" y="19918"/>
                      </a:cubicBezTo>
                      <a:lnTo>
                        <a:pt x="7310" y="18429"/>
                      </a:lnTo>
                      <a:cubicBezTo>
                        <a:pt x="8180" y="18657"/>
                        <a:pt x="9081" y="18772"/>
                        <a:pt x="9992" y="18772"/>
                      </a:cubicBezTo>
                      <a:cubicBezTo>
                        <a:pt x="15500" y="18772"/>
                        <a:pt x="19983" y="14570"/>
                        <a:pt x="19983" y="9407"/>
                      </a:cubicBezTo>
                      <a:cubicBezTo>
                        <a:pt x="19983" y="4151"/>
                        <a:pt x="15405" y="1"/>
                        <a:pt x="9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Google Shape;12632;p89">
                  <a:extLst>
                    <a:ext uri="{FF2B5EF4-FFF2-40B4-BE49-F238E27FC236}">
                      <a16:creationId xmlns:a16="http://schemas.microsoft.com/office/drawing/2014/main" id="{120382E1-FA72-8963-06F9-78CE4B3BABD7}"/>
                    </a:ext>
                  </a:extLst>
                </p:cNvPr>
                <p:cNvSpPr/>
                <p:nvPr/>
              </p:nvSpPr>
              <p:spPr>
                <a:xfrm>
                  <a:off x="3037777" y="2694715"/>
                  <a:ext cx="270642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" h="7026" extrusionOk="0">
                      <a:moveTo>
                        <a:pt x="5362" y="1463"/>
                      </a:moveTo>
                      <a:lnTo>
                        <a:pt x="7241" y="3341"/>
                      </a:lnTo>
                      <a:cubicBezTo>
                        <a:pt x="7353" y="3454"/>
                        <a:pt x="7503" y="3513"/>
                        <a:pt x="7655" y="3513"/>
                      </a:cubicBezTo>
                      <a:cubicBezTo>
                        <a:pt x="7744" y="3513"/>
                        <a:pt x="7833" y="3493"/>
                        <a:pt x="7917" y="3451"/>
                      </a:cubicBezTo>
                      <a:lnTo>
                        <a:pt x="10216" y="2303"/>
                      </a:lnTo>
                      <a:lnTo>
                        <a:pt x="7605" y="5565"/>
                      </a:lnTo>
                      <a:lnTo>
                        <a:pt x="5726" y="3685"/>
                      </a:lnTo>
                      <a:cubicBezTo>
                        <a:pt x="5614" y="3573"/>
                        <a:pt x="5463" y="3514"/>
                        <a:pt x="5311" y="3514"/>
                      </a:cubicBezTo>
                      <a:cubicBezTo>
                        <a:pt x="5223" y="3514"/>
                        <a:pt x="5133" y="3534"/>
                        <a:pt x="5051" y="3575"/>
                      </a:cubicBezTo>
                      <a:lnTo>
                        <a:pt x="2751" y="4725"/>
                      </a:lnTo>
                      <a:lnTo>
                        <a:pt x="2751" y="4725"/>
                      </a:lnTo>
                      <a:lnTo>
                        <a:pt x="5362" y="1463"/>
                      </a:lnTo>
                      <a:close/>
                      <a:moveTo>
                        <a:pt x="5312" y="1"/>
                      </a:moveTo>
                      <a:cubicBezTo>
                        <a:pt x="5302" y="1"/>
                        <a:pt x="5291" y="1"/>
                        <a:pt x="5281" y="2"/>
                      </a:cubicBezTo>
                      <a:cubicBezTo>
                        <a:pt x="5114" y="12"/>
                        <a:pt x="4959" y="92"/>
                        <a:pt x="4856" y="221"/>
                      </a:cubicBezTo>
                      <a:lnTo>
                        <a:pt x="172" y="6075"/>
                      </a:lnTo>
                      <a:cubicBezTo>
                        <a:pt x="0" y="6290"/>
                        <a:pt x="2" y="6595"/>
                        <a:pt x="174" y="6809"/>
                      </a:cubicBezTo>
                      <a:cubicBezTo>
                        <a:pt x="288" y="6950"/>
                        <a:pt x="457" y="7026"/>
                        <a:pt x="630" y="7026"/>
                      </a:cubicBezTo>
                      <a:cubicBezTo>
                        <a:pt x="719" y="7026"/>
                        <a:pt x="808" y="7006"/>
                        <a:pt x="892" y="6964"/>
                      </a:cubicBezTo>
                      <a:lnTo>
                        <a:pt x="5198" y="4811"/>
                      </a:lnTo>
                      <a:lnTo>
                        <a:pt x="7241" y="6855"/>
                      </a:lnTo>
                      <a:cubicBezTo>
                        <a:pt x="7349" y="6964"/>
                        <a:pt x="7496" y="7026"/>
                        <a:pt x="7650" y="7026"/>
                      </a:cubicBezTo>
                      <a:cubicBezTo>
                        <a:pt x="7662" y="7026"/>
                        <a:pt x="7674" y="7025"/>
                        <a:pt x="7687" y="7024"/>
                      </a:cubicBezTo>
                      <a:cubicBezTo>
                        <a:pt x="7853" y="7016"/>
                        <a:pt x="8007" y="6936"/>
                        <a:pt x="8111" y="6807"/>
                      </a:cubicBezTo>
                      <a:lnTo>
                        <a:pt x="12795" y="951"/>
                      </a:lnTo>
                      <a:cubicBezTo>
                        <a:pt x="12967" y="737"/>
                        <a:pt x="12965" y="431"/>
                        <a:pt x="12792" y="219"/>
                      </a:cubicBezTo>
                      <a:cubicBezTo>
                        <a:pt x="12679" y="78"/>
                        <a:pt x="12510" y="1"/>
                        <a:pt x="12337" y="1"/>
                      </a:cubicBezTo>
                      <a:cubicBezTo>
                        <a:pt x="12249" y="1"/>
                        <a:pt x="12159" y="21"/>
                        <a:pt x="12075" y="63"/>
                      </a:cubicBezTo>
                      <a:lnTo>
                        <a:pt x="7770" y="2216"/>
                      </a:lnTo>
                      <a:lnTo>
                        <a:pt x="5726" y="173"/>
                      </a:lnTo>
                      <a:cubicBezTo>
                        <a:pt x="5617" y="62"/>
                        <a:pt x="5467" y="1"/>
                        <a:pt x="53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Google Shape;12645;p89">
                <a:extLst>
                  <a:ext uri="{FF2B5EF4-FFF2-40B4-BE49-F238E27FC236}">
                    <a16:creationId xmlns:a16="http://schemas.microsoft.com/office/drawing/2014/main" id="{B4DF8B14-2025-D927-BF5A-CF70E4A03107}"/>
                  </a:ext>
                </a:extLst>
              </p:cNvPr>
              <p:cNvSpPr/>
              <p:nvPr/>
            </p:nvSpPr>
            <p:spPr>
              <a:xfrm>
                <a:off x="7055026" y="4335935"/>
                <a:ext cx="620847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4602" y="3500"/>
                    </a:moveTo>
                    <a:cubicBezTo>
                      <a:pt x="15137" y="3500"/>
                      <a:pt x="15682" y="3563"/>
                      <a:pt x="16247" y="3689"/>
                    </a:cubicBezTo>
                    <a:cubicBezTo>
                      <a:pt x="16179" y="4154"/>
                      <a:pt x="16095" y="4705"/>
                      <a:pt x="16033" y="5120"/>
                    </a:cubicBezTo>
                    <a:cubicBezTo>
                      <a:pt x="15810" y="5075"/>
                      <a:pt x="15484" y="5035"/>
                      <a:pt x="15150" y="5035"/>
                    </a:cubicBezTo>
                    <a:cubicBezTo>
                      <a:pt x="14968" y="5035"/>
                      <a:pt x="14783" y="5047"/>
                      <a:pt x="14611" y="5076"/>
                    </a:cubicBezTo>
                    <a:cubicBezTo>
                      <a:pt x="13536" y="5258"/>
                      <a:pt x="12918" y="5925"/>
                      <a:pt x="12918" y="6907"/>
                    </a:cubicBezTo>
                    <a:lnTo>
                      <a:pt x="12918" y="8819"/>
                    </a:lnTo>
                    <a:cubicBezTo>
                      <a:pt x="12918" y="9143"/>
                      <a:pt x="13180" y="9405"/>
                      <a:pt x="13504" y="9405"/>
                    </a:cubicBezTo>
                    <a:lnTo>
                      <a:pt x="15681" y="9405"/>
                    </a:lnTo>
                    <a:lnTo>
                      <a:pt x="15388" y="10576"/>
                    </a:lnTo>
                    <a:lnTo>
                      <a:pt x="13504" y="10576"/>
                    </a:lnTo>
                    <a:cubicBezTo>
                      <a:pt x="13180" y="10576"/>
                      <a:pt x="12918" y="10838"/>
                      <a:pt x="12918" y="11161"/>
                    </a:cubicBezTo>
                    <a:lnTo>
                      <a:pt x="12918" y="18811"/>
                    </a:lnTo>
                    <a:lnTo>
                      <a:pt x="11162" y="18811"/>
                    </a:lnTo>
                    <a:lnTo>
                      <a:pt x="11162" y="11161"/>
                    </a:lnTo>
                    <a:cubicBezTo>
                      <a:pt x="11162" y="10838"/>
                      <a:pt x="10900" y="10576"/>
                      <a:pt x="10576" y="10576"/>
                    </a:cubicBezTo>
                    <a:lnTo>
                      <a:pt x="9407" y="10576"/>
                    </a:lnTo>
                    <a:lnTo>
                      <a:pt x="9407" y="9405"/>
                    </a:lnTo>
                    <a:lnTo>
                      <a:pt x="10576" y="9405"/>
                    </a:lnTo>
                    <a:cubicBezTo>
                      <a:pt x="10900" y="9405"/>
                      <a:pt x="11162" y="9143"/>
                      <a:pt x="11162" y="8821"/>
                    </a:cubicBezTo>
                    <a:cubicBezTo>
                      <a:pt x="11162" y="7215"/>
                      <a:pt x="11162" y="6481"/>
                      <a:pt x="11162" y="6143"/>
                    </a:cubicBezTo>
                    <a:cubicBezTo>
                      <a:pt x="11162" y="5520"/>
                      <a:pt x="11163" y="4843"/>
                      <a:pt x="11770" y="4324"/>
                    </a:cubicBezTo>
                    <a:cubicBezTo>
                      <a:pt x="12234" y="3928"/>
                      <a:pt x="12823" y="3687"/>
                      <a:pt x="13628" y="3571"/>
                    </a:cubicBezTo>
                    <a:cubicBezTo>
                      <a:pt x="13950" y="3524"/>
                      <a:pt x="14274" y="3500"/>
                      <a:pt x="14602" y="3500"/>
                    </a:cubicBezTo>
                    <a:close/>
                    <a:moveTo>
                      <a:pt x="17017" y="1170"/>
                    </a:moveTo>
                    <a:cubicBezTo>
                      <a:pt x="17990" y="1170"/>
                      <a:pt x="18811" y="1975"/>
                      <a:pt x="18811" y="2927"/>
                    </a:cubicBezTo>
                    <a:lnTo>
                      <a:pt x="18811" y="17056"/>
                    </a:lnTo>
                    <a:cubicBezTo>
                      <a:pt x="18811" y="18023"/>
                      <a:pt x="18024" y="18811"/>
                      <a:pt x="17056" y="18811"/>
                    </a:cubicBezTo>
                    <a:lnTo>
                      <a:pt x="14089" y="18811"/>
                    </a:lnTo>
                    <a:lnTo>
                      <a:pt x="14089" y="11747"/>
                    </a:lnTo>
                    <a:lnTo>
                      <a:pt x="15846" y="11747"/>
                    </a:lnTo>
                    <a:cubicBezTo>
                      <a:pt x="16115" y="11747"/>
                      <a:pt x="16348" y="11565"/>
                      <a:pt x="16414" y="11305"/>
                    </a:cubicBezTo>
                    <a:lnTo>
                      <a:pt x="16999" y="8963"/>
                    </a:lnTo>
                    <a:cubicBezTo>
                      <a:pt x="17042" y="8787"/>
                      <a:pt x="17003" y="8602"/>
                      <a:pt x="16893" y="8460"/>
                    </a:cubicBezTo>
                    <a:cubicBezTo>
                      <a:pt x="16782" y="8317"/>
                      <a:pt x="16612" y="8235"/>
                      <a:pt x="16431" y="8235"/>
                    </a:cubicBezTo>
                    <a:lnTo>
                      <a:pt x="14089" y="8235"/>
                    </a:lnTo>
                    <a:lnTo>
                      <a:pt x="14089" y="6909"/>
                    </a:lnTo>
                    <a:cubicBezTo>
                      <a:pt x="14089" y="6638"/>
                      <a:pt x="14144" y="6343"/>
                      <a:pt x="14808" y="6229"/>
                    </a:cubicBezTo>
                    <a:cubicBezTo>
                      <a:pt x="14936" y="6208"/>
                      <a:pt x="15061" y="6199"/>
                      <a:pt x="15182" y="6199"/>
                    </a:cubicBezTo>
                    <a:cubicBezTo>
                      <a:pt x="15552" y="6199"/>
                      <a:pt x="15890" y="6283"/>
                      <a:pt x="16198" y="6360"/>
                    </a:cubicBezTo>
                    <a:cubicBezTo>
                      <a:pt x="16304" y="6387"/>
                      <a:pt x="16415" y="6421"/>
                      <a:pt x="16532" y="6421"/>
                    </a:cubicBezTo>
                    <a:cubicBezTo>
                      <a:pt x="16632" y="6421"/>
                      <a:pt x="16736" y="6396"/>
                      <a:pt x="16847" y="6321"/>
                    </a:cubicBezTo>
                    <a:cubicBezTo>
                      <a:pt x="16983" y="6229"/>
                      <a:pt x="17074" y="6084"/>
                      <a:pt x="17098" y="5923"/>
                    </a:cubicBezTo>
                    <a:cubicBezTo>
                      <a:pt x="17098" y="5923"/>
                      <a:pt x="17362" y="4156"/>
                      <a:pt x="17482" y="3339"/>
                    </a:cubicBezTo>
                    <a:cubicBezTo>
                      <a:pt x="17525" y="3049"/>
                      <a:pt x="17346" y="2769"/>
                      <a:pt x="17063" y="2690"/>
                    </a:cubicBezTo>
                    <a:cubicBezTo>
                      <a:pt x="16267" y="2463"/>
                      <a:pt x="15346" y="2343"/>
                      <a:pt x="14504" y="2343"/>
                    </a:cubicBezTo>
                    <a:cubicBezTo>
                      <a:pt x="14137" y="2343"/>
                      <a:pt x="13786" y="2365"/>
                      <a:pt x="13467" y="2412"/>
                    </a:cubicBezTo>
                    <a:cubicBezTo>
                      <a:pt x="12434" y="2562"/>
                      <a:pt x="11646" y="2888"/>
                      <a:pt x="11009" y="3434"/>
                    </a:cubicBezTo>
                    <a:cubicBezTo>
                      <a:pt x="10121" y="4193"/>
                      <a:pt x="10010" y="5168"/>
                      <a:pt x="9999" y="5833"/>
                    </a:cubicBezTo>
                    <a:cubicBezTo>
                      <a:pt x="9999" y="5847"/>
                      <a:pt x="9999" y="7029"/>
                      <a:pt x="9999" y="8235"/>
                    </a:cubicBezTo>
                    <a:lnTo>
                      <a:pt x="8821" y="8235"/>
                    </a:lnTo>
                    <a:cubicBezTo>
                      <a:pt x="8497" y="8235"/>
                      <a:pt x="8236" y="8497"/>
                      <a:pt x="8236" y="8819"/>
                    </a:cubicBezTo>
                    <a:lnTo>
                      <a:pt x="8236" y="11161"/>
                    </a:lnTo>
                    <a:cubicBezTo>
                      <a:pt x="8236" y="11485"/>
                      <a:pt x="8497" y="11747"/>
                      <a:pt x="8821" y="11747"/>
                    </a:cubicBezTo>
                    <a:lnTo>
                      <a:pt x="9991" y="11747"/>
                    </a:lnTo>
                    <a:lnTo>
                      <a:pt x="9991" y="18811"/>
                    </a:lnTo>
                    <a:lnTo>
                      <a:pt x="2927" y="18811"/>
                    </a:lnTo>
                    <a:cubicBezTo>
                      <a:pt x="1959" y="18811"/>
                      <a:pt x="1172" y="18023"/>
                      <a:pt x="1172" y="17054"/>
                    </a:cubicBezTo>
                    <a:lnTo>
                      <a:pt x="1172" y="2927"/>
                    </a:lnTo>
                    <a:cubicBezTo>
                      <a:pt x="1172" y="1959"/>
                      <a:pt x="1959" y="1170"/>
                      <a:pt x="2927" y="1170"/>
                    </a:cubicBezTo>
                    <a:close/>
                    <a:moveTo>
                      <a:pt x="2927" y="1"/>
                    </a:moveTo>
                    <a:cubicBezTo>
                      <a:pt x="1314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4" y="19982"/>
                      <a:pt x="2927" y="19982"/>
                    </a:cubicBezTo>
                    <a:lnTo>
                      <a:pt x="17054" y="19982"/>
                    </a:lnTo>
                    <a:cubicBezTo>
                      <a:pt x="18669" y="19982"/>
                      <a:pt x="19982" y="18669"/>
                      <a:pt x="19982" y="17056"/>
                    </a:cubicBezTo>
                    <a:lnTo>
                      <a:pt x="19982" y="2927"/>
                    </a:lnTo>
                    <a:cubicBezTo>
                      <a:pt x="19982" y="2145"/>
                      <a:pt x="19669" y="1409"/>
                      <a:pt x="19101" y="853"/>
                    </a:cubicBezTo>
                    <a:cubicBezTo>
                      <a:pt x="18538" y="303"/>
                      <a:pt x="17797" y="1"/>
                      <a:pt x="170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0" name="Google Shape;12646;p89">
                <a:extLst>
                  <a:ext uri="{FF2B5EF4-FFF2-40B4-BE49-F238E27FC236}">
                    <a16:creationId xmlns:a16="http://schemas.microsoft.com/office/drawing/2014/main" id="{50F6E422-5271-9F4A-5060-BE46986586B7}"/>
                  </a:ext>
                </a:extLst>
              </p:cNvPr>
              <p:cNvGrpSpPr/>
              <p:nvPr/>
            </p:nvGrpSpPr>
            <p:grpSpPr>
              <a:xfrm>
                <a:off x="7848323" y="4335840"/>
                <a:ext cx="620922" cy="620859"/>
                <a:chOff x="812101" y="2571761"/>
                <a:chExt cx="417066" cy="417024"/>
              </a:xfrm>
              <a:grpFill/>
            </p:grpSpPr>
            <p:sp>
              <p:nvSpPr>
                <p:cNvPr id="40" name="Google Shape;12647;p89">
                  <a:extLst>
                    <a:ext uri="{FF2B5EF4-FFF2-40B4-BE49-F238E27FC236}">
                      <a16:creationId xmlns:a16="http://schemas.microsoft.com/office/drawing/2014/main" id="{BAC9DC42-3D4B-EF91-100F-1C435BB11924}"/>
                    </a:ext>
                  </a:extLst>
                </p:cNvPr>
                <p:cNvSpPr/>
                <p:nvPr/>
              </p:nvSpPr>
              <p:spPr>
                <a:xfrm>
                  <a:off x="935084" y="2694744"/>
                  <a:ext cx="171071" cy="171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7" h="8197" extrusionOk="0">
                      <a:moveTo>
                        <a:pt x="4099" y="1171"/>
                      </a:moveTo>
                      <a:cubicBezTo>
                        <a:pt x="5712" y="1171"/>
                        <a:pt x="7027" y="2484"/>
                        <a:pt x="7027" y="4097"/>
                      </a:cubicBezTo>
                      <a:cubicBezTo>
                        <a:pt x="7027" y="5712"/>
                        <a:pt x="5712" y="7025"/>
                        <a:pt x="4099" y="7025"/>
                      </a:cubicBezTo>
                      <a:cubicBezTo>
                        <a:pt x="2486" y="7025"/>
                        <a:pt x="1171" y="5712"/>
                        <a:pt x="1171" y="4097"/>
                      </a:cubicBezTo>
                      <a:cubicBezTo>
                        <a:pt x="1171" y="2484"/>
                        <a:pt x="2486" y="1171"/>
                        <a:pt x="4099" y="1171"/>
                      </a:cubicBezTo>
                      <a:close/>
                      <a:moveTo>
                        <a:pt x="4099" y="0"/>
                      </a:moveTo>
                      <a:cubicBezTo>
                        <a:pt x="1840" y="0"/>
                        <a:pt x="0" y="1838"/>
                        <a:pt x="0" y="4097"/>
                      </a:cubicBezTo>
                      <a:cubicBezTo>
                        <a:pt x="0" y="6358"/>
                        <a:pt x="1840" y="8196"/>
                        <a:pt x="4099" y="8196"/>
                      </a:cubicBezTo>
                      <a:cubicBezTo>
                        <a:pt x="6358" y="8196"/>
                        <a:pt x="8196" y="6358"/>
                        <a:pt x="8196" y="4097"/>
                      </a:cubicBezTo>
                      <a:cubicBezTo>
                        <a:pt x="8196" y="1838"/>
                        <a:pt x="6358" y="0"/>
                        <a:pt x="4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Google Shape;12648;p89">
                  <a:extLst>
                    <a:ext uri="{FF2B5EF4-FFF2-40B4-BE49-F238E27FC236}">
                      <a16:creationId xmlns:a16="http://schemas.microsoft.com/office/drawing/2014/main" id="{9CF66CE1-27C4-4E9A-583E-84928D50F05E}"/>
                    </a:ext>
                  </a:extLst>
                </p:cNvPr>
                <p:cNvSpPr/>
                <p:nvPr/>
              </p:nvSpPr>
              <p:spPr>
                <a:xfrm>
                  <a:off x="860977" y="2620616"/>
                  <a:ext cx="319311" cy="31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5299" extrusionOk="0">
                      <a:moveTo>
                        <a:pt x="12333" y="1171"/>
                      </a:moveTo>
                      <a:cubicBezTo>
                        <a:pt x="13306" y="1171"/>
                        <a:pt x="14128" y="1994"/>
                        <a:pt x="14128" y="2967"/>
                      </a:cubicBezTo>
                      <a:lnTo>
                        <a:pt x="14128" y="12334"/>
                      </a:lnTo>
                      <a:cubicBezTo>
                        <a:pt x="14128" y="13307"/>
                        <a:pt x="13306" y="14129"/>
                        <a:pt x="12333" y="14129"/>
                      </a:cubicBezTo>
                      <a:lnTo>
                        <a:pt x="2968" y="14129"/>
                      </a:lnTo>
                      <a:cubicBezTo>
                        <a:pt x="1993" y="14129"/>
                        <a:pt x="1172" y="13307"/>
                        <a:pt x="1172" y="12334"/>
                      </a:cubicBezTo>
                      <a:lnTo>
                        <a:pt x="1172" y="2967"/>
                      </a:lnTo>
                      <a:cubicBezTo>
                        <a:pt x="1172" y="1994"/>
                        <a:pt x="1993" y="1171"/>
                        <a:pt x="2968" y="1171"/>
                      </a:cubicBezTo>
                      <a:close/>
                      <a:moveTo>
                        <a:pt x="2968" y="0"/>
                      </a:moveTo>
                      <a:cubicBezTo>
                        <a:pt x="1351" y="0"/>
                        <a:pt x="1" y="1346"/>
                        <a:pt x="1" y="2967"/>
                      </a:cubicBezTo>
                      <a:lnTo>
                        <a:pt x="1" y="12334"/>
                      </a:lnTo>
                      <a:cubicBezTo>
                        <a:pt x="1" y="13952"/>
                        <a:pt x="1349" y="15299"/>
                        <a:pt x="2968" y="15299"/>
                      </a:cubicBezTo>
                      <a:lnTo>
                        <a:pt x="12333" y="15299"/>
                      </a:lnTo>
                      <a:cubicBezTo>
                        <a:pt x="13953" y="15299"/>
                        <a:pt x="15299" y="13951"/>
                        <a:pt x="15299" y="12334"/>
                      </a:cubicBezTo>
                      <a:lnTo>
                        <a:pt x="15299" y="2967"/>
                      </a:lnTo>
                      <a:cubicBezTo>
                        <a:pt x="15299" y="1345"/>
                        <a:pt x="13948" y="0"/>
                        <a:pt x="123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Google Shape;12649;p89">
                  <a:extLst>
                    <a:ext uri="{FF2B5EF4-FFF2-40B4-BE49-F238E27FC236}">
                      <a16:creationId xmlns:a16="http://schemas.microsoft.com/office/drawing/2014/main" id="{2DB7F140-38F8-1E52-23F7-45F44D052596}"/>
                    </a:ext>
                  </a:extLst>
                </p:cNvPr>
                <p:cNvSpPr/>
                <p:nvPr/>
              </p:nvSpPr>
              <p:spPr>
                <a:xfrm>
                  <a:off x="812101" y="2571761"/>
                  <a:ext cx="417066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4" h="19982" extrusionOk="0">
                      <a:moveTo>
                        <a:pt x="17056" y="1172"/>
                      </a:moveTo>
                      <a:cubicBezTo>
                        <a:pt x="18025" y="1172"/>
                        <a:pt x="18812" y="1959"/>
                        <a:pt x="18812" y="2927"/>
                      </a:cubicBezTo>
                      <a:lnTo>
                        <a:pt x="18812" y="17056"/>
                      </a:lnTo>
                      <a:cubicBezTo>
                        <a:pt x="18812" y="18023"/>
                        <a:pt x="18025" y="18811"/>
                        <a:pt x="17056" y="18811"/>
                      </a:cubicBezTo>
                      <a:lnTo>
                        <a:pt x="2928" y="18811"/>
                      </a:lnTo>
                      <a:cubicBezTo>
                        <a:pt x="1961" y="18811"/>
                        <a:pt x="1172" y="18023"/>
                        <a:pt x="1172" y="17056"/>
                      </a:cubicBezTo>
                      <a:lnTo>
                        <a:pt x="1172" y="2927"/>
                      </a:lnTo>
                      <a:cubicBezTo>
                        <a:pt x="1172" y="1959"/>
                        <a:pt x="1961" y="1172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1313" y="1"/>
                        <a:pt x="1" y="1313"/>
                        <a:pt x="1" y="2927"/>
                      </a:cubicBezTo>
                      <a:lnTo>
                        <a:pt x="1" y="17056"/>
                      </a:lnTo>
                      <a:cubicBezTo>
                        <a:pt x="1" y="18669"/>
                        <a:pt x="1313" y="19982"/>
                        <a:pt x="2928" y="19982"/>
                      </a:cubicBezTo>
                      <a:lnTo>
                        <a:pt x="17056" y="19982"/>
                      </a:lnTo>
                      <a:cubicBezTo>
                        <a:pt x="18669" y="19982"/>
                        <a:pt x="19984" y="18669"/>
                        <a:pt x="19984" y="17056"/>
                      </a:cubicBezTo>
                      <a:lnTo>
                        <a:pt x="19984" y="2927"/>
                      </a:lnTo>
                      <a:cubicBezTo>
                        <a:pt x="19984" y="1313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Google Shape;12650;p89">
                  <a:extLst>
                    <a:ext uri="{FF2B5EF4-FFF2-40B4-BE49-F238E27FC236}">
                      <a16:creationId xmlns:a16="http://schemas.microsoft.com/office/drawing/2014/main" id="{7588E3B6-D39F-2AFA-586C-721ABBD377AF}"/>
                    </a:ext>
                  </a:extLst>
                </p:cNvPr>
                <p:cNvSpPr/>
                <p:nvPr/>
              </p:nvSpPr>
              <p:spPr>
                <a:xfrm>
                  <a:off x="1081712" y="2670306"/>
                  <a:ext cx="48878" cy="4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343" extrusionOk="0">
                      <a:moveTo>
                        <a:pt x="1170" y="0"/>
                      </a:moveTo>
                      <a:cubicBezTo>
                        <a:pt x="524" y="0"/>
                        <a:pt x="1" y="526"/>
                        <a:pt x="1" y="1171"/>
                      </a:cubicBezTo>
                      <a:cubicBezTo>
                        <a:pt x="1" y="1817"/>
                        <a:pt x="524" y="2342"/>
                        <a:pt x="1170" y="2342"/>
                      </a:cubicBezTo>
                      <a:cubicBezTo>
                        <a:pt x="1816" y="2342"/>
                        <a:pt x="2341" y="1817"/>
                        <a:pt x="2341" y="1171"/>
                      </a:cubicBezTo>
                      <a:cubicBezTo>
                        <a:pt x="2341" y="526"/>
                        <a:pt x="1816" y="0"/>
                        <a:pt x="11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Google Shape;12651;p89">
                <a:extLst>
                  <a:ext uri="{FF2B5EF4-FFF2-40B4-BE49-F238E27FC236}">
                    <a16:creationId xmlns:a16="http://schemas.microsoft.com/office/drawing/2014/main" id="{2C1A2340-EFD2-2863-B3FD-E1D1223F8615}"/>
                  </a:ext>
                </a:extLst>
              </p:cNvPr>
              <p:cNvGrpSpPr/>
              <p:nvPr/>
            </p:nvGrpSpPr>
            <p:grpSpPr>
              <a:xfrm>
                <a:off x="8641703" y="4335840"/>
                <a:ext cx="620859" cy="620859"/>
                <a:chOff x="1323129" y="2571761"/>
                <a:chExt cx="417024" cy="417024"/>
              </a:xfrm>
              <a:grpFill/>
            </p:grpSpPr>
            <p:sp>
              <p:nvSpPr>
                <p:cNvPr id="36" name="Google Shape;12652;p89">
                  <a:extLst>
                    <a:ext uri="{FF2B5EF4-FFF2-40B4-BE49-F238E27FC236}">
                      <a16:creationId xmlns:a16="http://schemas.microsoft.com/office/drawing/2014/main" id="{855B1CC0-75EC-9E66-EEB2-ED615158A77B}"/>
                    </a:ext>
                  </a:extLst>
                </p:cNvPr>
                <p:cNvSpPr/>
                <p:nvPr/>
              </p:nvSpPr>
              <p:spPr>
                <a:xfrm>
                  <a:off x="1385007" y="2719183"/>
                  <a:ext cx="73337" cy="21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10537" extrusionOk="0">
                      <a:moveTo>
                        <a:pt x="2342" y="1171"/>
                      </a:moveTo>
                      <a:lnTo>
                        <a:pt x="2342" y="9367"/>
                      </a:lnTo>
                      <a:lnTo>
                        <a:pt x="1171" y="9367"/>
                      </a:lnTo>
                      <a:lnTo>
                        <a:pt x="1171" y="1171"/>
                      </a:lnTo>
                      <a:close/>
                      <a:moveTo>
                        <a:pt x="586" y="0"/>
                      </a:moveTo>
                      <a:cubicBezTo>
                        <a:pt x="264" y="0"/>
                        <a:pt x="0" y="262"/>
                        <a:pt x="0" y="586"/>
                      </a:cubicBezTo>
                      <a:lnTo>
                        <a:pt x="0" y="9951"/>
                      </a:lnTo>
                      <a:cubicBezTo>
                        <a:pt x="0" y="10275"/>
                        <a:pt x="264" y="10537"/>
                        <a:pt x="586" y="10537"/>
                      </a:cubicBezTo>
                      <a:lnTo>
                        <a:pt x="2928" y="10537"/>
                      </a:lnTo>
                      <a:cubicBezTo>
                        <a:pt x="3252" y="10537"/>
                        <a:pt x="3514" y="10275"/>
                        <a:pt x="3514" y="9951"/>
                      </a:cubicBezTo>
                      <a:lnTo>
                        <a:pt x="3514" y="586"/>
                      </a:lnTo>
                      <a:cubicBezTo>
                        <a:pt x="3514" y="262"/>
                        <a:pt x="3252" y="0"/>
                        <a:pt x="29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Google Shape;12653;p89">
                  <a:extLst>
                    <a:ext uri="{FF2B5EF4-FFF2-40B4-BE49-F238E27FC236}">
                      <a16:creationId xmlns:a16="http://schemas.microsoft.com/office/drawing/2014/main" id="{C0A4B422-949A-A075-058B-A50890AA49D1}"/>
                    </a:ext>
                  </a:extLst>
                </p:cNvPr>
                <p:cNvSpPr/>
                <p:nvPr/>
              </p:nvSpPr>
              <p:spPr>
                <a:xfrm>
                  <a:off x="1385007" y="2621430"/>
                  <a:ext cx="73337" cy="7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514" extrusionOk="0">
                      <a:moveTo>
                        <a:pt x="1757" y="1171"/>
                      </a:moveTo>
                      <a:cubicBezTo>
                        <a:pt x="2081" y="1171"/>
                        <a:pt x="2342" y="1435"/>
                        <a:pt x="2342" y="1757"/>
                      </a:cubicBezTo>
                      <a:cubicBezTo>
                        <a:pt x="2342" y="2080"/>
                        <a:pt x="2081" y="2342"/>
                        <a:pt x="1757" y="2342"/>
                      </a:cubicBezTo>
                      <a:cubicBezTo>
                        <a:pt x="1435" y="2342"/>
                        <a:pt x="1171" y="2080"/>
                        <a:pt x="1171" y="1757"/>
                      </a:cubicBezTo>
                      <a:cubicBezTo>
                        <a:pt x="1171" y="1435"/>
                        <a:pt x="1435" y="1171"/>
                        <a:pt x="1757" y="1171"/>
                      </a:cubicBezTo>
                      <a:close/>
                      <a:moveTo>
                        <a:pt x="1757" y="0"/>
                      </a:moveTo>
                      <a:cubicBezTo>
                        <a:pt x="789" y="0"/>
                        <a:pt x="0" y="789"/>
                        <a:pt x="0" y="1757"/>
                      </a:cubicBezTo>
                      <a:cubicBezTo>
                        <a:pt x="0" y="2726"/>
                        <a:pt x="789" y="3513"/>
                        <a:pt x="1757" y="3513"/>
                      </a:cubicBezTo>
                      <a:cubicBezTo>
                        <a:pt x="2726" y="3513"/>
                        <a:pt x="3514" y="2726"/>
                        <a:pt x="3514" y="1757"/>
                      </a:cubicBezTo>
                      <a:cubicBezTo>
                        <a:pt x="3514" y="789"/>
                        <a:pt x="2726" y="0"/>
                        <a:pt x="17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Google Shape;12654;p89">
                  <a:extLst>
                    <a:ext uri="{FF2B5EF4-FFF2-40B4-BE49-F238E27FC236}">
                      <a16:creationId xmlns:a16="http://schemas.microsoft.com/office/drawing/2014/main" id="{171C143D-9D2C-0726-771B-DA11371C068B}"/>
                    </a:ext>
                  </a:extLst>
                </p:cNvPr>
                <p:cNvSpPr/>
                <p:nvPr/>
              </p:nvSpPr>
              <p:spPr>
                <a:xfrm>
                  <a:off x="1482759" y="2718786"/>
                  <a:ext cx="195510" cy="22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8" h="10556" extrusionOk="0">
                      <a:moveTo>
                        <a:pt x="5559" y="1173"/>
                      </a:moveTo>
                      <a:cubicBezTo>
                        <a:pt x="5720" y="1173"/>
                        <a:pt x="5883" y="1186"/>
                        <a:pt x="6044" y="1212"/>
                      </a:cubicBezTo>
                      <a:cubicBezTo>
                        <a:pt x="7422" y="1435"/>
                        <a:pt x="8196" y="2535"/>
                        <a:pt x="8196" y="3669"/>
                      </a:cubicBezTo>
                      <a:lnTo>
                        <a:pt x="8196" y="9386"/>
                      </a:lnTo>
                      <a:lnTo>
                        <a:pt x="7025" y="9386"/>
                      </a:lnTo>
                      <a:lnTo>
                        <a:pt x="7025" y="4702"/>
                      </a:lnTo>
                      <a:cubicBezTo>
                        <a:pt x="7025" y="3411"/>
                        <a:pt x="5975" y="2360"/>
                        <a:pt x="4683" y="2360"/>
                      </a:cubicBezTo>
                      <a:cubicBezTo>
                        <a:pt x="3392" y="2360"/>
                        <a:pt x="2341" y="3411"/>
                        <a:pt x="2341" y="4702"/>
                      </a:cubicBezTo>
                      <a:lnTo>
                        <a:pt x="2341" y="9386"/>
                      </a:lnTo>
                      <a:lnTo>
                        <a:pt x="1170" y="9386"/>
                      </a:lnTo>
                      <a:lnTo>
                        <a:pt x="1170" y="1190"/>
                      </a:lnTo>
                      <a:lnTo>
                        <a:pt x="2341" y="1190"/>
                      </a:lnTo>
                      <a:lnTo>
                        <a:pt x="2341" y="1776"/>
                      </a:lnTo>
                      <a:cubicBezTo>
                        <a:pt x="2341" y="2011"/>
                        <a:pt x="2484" y="2225"/>
                        <a:pt x="2704" y="2316"/>
                      </a:cubicBezTo>
                      <a:cubicBezTo>
                        <a:pt x="2776" y="2346"/>
                        <a:pt x="2852" y="2361"/>
                        <a:pt x="2928" y="2361"/>
                      </a:cubicBezTo>
                      <a:cubicBezTo>
                        <a:pt x="3080" y="2361"/>
                        <a:pt x="3229" y="2301"/>
                        <a:pt x="3341" y="2190"/>
                      </a:cubicBezTo>
                      <a:lnTo>
                        <a:pt x="3615" y="1916"/>
                      </a:lnTo>
                      <a:cubicBezTo>
                        <a:pt x="4086" y="1443"/>
                        <a:pt x="4813" y="1173"/>
                        <a:pt x="5559" y="1173"/>
                      </a:cubicBezTo>
                      <a:close/>
                      <a:moveTo>
                        <a:pt x="5553" y="0"/>
                      </a:moveTo>
                      <a:cubicBezTo>
                        <a:pt x="4823" y="0"/>
                        <a:pt x="4110" y="189"/>
                        <a:pt x="3509" y="536"/>
                      </a:cubicBezTo>
                      <a:cubicBezTo>
                        <a:pt x="3475" y="246"/>
                        <a:pt x="3227" y="19"/>
                        <a:pt x="2927" y="19"/>
                      </a:cubicBezTo>
                      <a:lnTo>
                        <a:pt x="586" y="19"/>
                      </a:lnTo>
                      <a:cubicBezTo>
                        <a:pt x="262" y="19"/>
                        <a:pt x="1" y="281"/>
                        <a:pt x="1" y="605"/>
                      </a:cubicBezTo>
                      <a:lnTo>
                        <a:pt x="1" y="9970"/>
                      </a:lnTo>
                      <a:cubicBezTo>
                        <a:pt x="1" y="10294"/>
                        <a:pt x="262" y="10556"/>
                        <a:pt x="586" y="10556"/>
                      </a:cubicBezTo>
                      <a:lnTo>
                        <a:pt x="2927" y="10556"/>
                      </a:lnTo>
                      <a:cubicBezTo>
                        <a:pt x="3250" y="10556"/>
                        <a:pt x="3512" y="10294"/>
                        <a:pt x="3512" y="9970"/>
                      </a:cubicBezTo>
                      <a:lnTo>
                        <a:pt x="3512" y="4702"/>
                      </a:lnTo>
                      <a:cubicBezTo>
                        <a:pt x="3512" y="4056"/>
                        <a:pt x="4038" y="3531"/>
                        <a:pt x="4683" y="3531"/>
                      </a:cubicBezTo>
                      <a:cubicBezTo>
                        <a:pt x="5329" y="3531"/>
                        <a:pt x="5854" y="4056"/>
                        <a:pt x="5854" y="4702"/>
                      </a:cubicBezTo>
                      <a:lnTo>
                        <a:pt x="5854" y="9970"/>
                      </a:lnTo>
                      <a:cubicBezTo>
                        <a:pt x="5854" y="10294"/>
                        <a:pt x="6116" y="10556"/>
                        <a:pt x="6440" y="10556"/>
                      </a:cubicBezTo>
                      <a:lnTo>
                        <a:pt x="8782" y="10556"/>
                      </a:lnTo>
                      <a:cubicBezTo>
                        <a:pt x="9104" y="10556"/>
                        <a:pt x="9368" y="10294"/>
                        <a:pt x="9368" y="9970"/>
                      </a:cubicBezTo>
                      <a:lnTo>
                        <a:pt x="9368" y="3669"/>
                      </a:lnTo>
                      <a:cubicBezTo>
                        <a:pt x="9368" y="1921"/>
                        <a:pt x="8131" y="364"/>
                        <a:pt x="6231" y="55"/>
                      </a:cubicBezTo>
                      <a:cubicBezTo>
                        <a:pt x="6005" y="18"/>
                        <a:pt x="5779" y="0"/>
                        <a:pt x="5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Google Shape;12655;p89">
                  <a:extLst>
                    <a:ext uri="{FF2B5EF4-FFF2-40B4-BE49-F238E27FC236}">
                      <a16:creationId xmlns:a16="http://schemas.microsoft.com/office/drawing/2014/main" id="{0EC9E366-94B7-EF9C-949A-A36DB215AB52}"/>
                    </a:ext>
                  </a:extLst>
                </p:cNvPr>
                <p:cNvSpPr/>
                <p:nvPr/>
              </p:nvSpPr>
              <p:spPr>
                <a:xfrm>
                  <a:off x="1323129" y="2571761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5" y="1170"/>
                      </a:moveTo>
                      <a:cubicBezTo>
                        <a:pt x="17989" y="1170"/>
                        <a:pt x="18810" y="1993"/>
                        <a:pt x="18810" y="2966"/>
                      </a:cubicBezTo>
                      <a:lnTo>
                        <a:pt x="18810" y="17015"/>
                      </a:lnTo>
                      <a:cubicBezTo>
                        <a:pt x="18810" y="17990"/>
                        <a:pt x="17989" y="18811"/>
                        <a:pt x="17015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70" y="17990"/>
                        <a:pt x="1170" y="17015"/>
                      </a:cubicBezTo>
                      <a:lnTo>
                        <a:pt x="1170" y="2966"/>
                      </a:lnTo>
                      <a:cubicBezTo>
                        <a:pt x="1170" y="1993"/>
                        <a:pt x="1992" y="1170"/>
                        <a:pt x="2965" y="1170"/>
                      </a:cubicBezTo>
                      <a:close/>
                      <a:moveTo>
                        <a:pt x="2965" y="1"/>
                      </a:moveTo>
                      <a:cubicBezTo>
                        <a:pt x="1347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5"/>
                        <a:pt x="1348" y="19982"/>
                        <a:pt x="2965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7"/>
                        <a:pt x="18633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Google Shape;12656;p89">
                <a:extLst>
                  <a:ext uri="{FF2B5EF4-FFF2-40B4-BE49-F238E27FC236}">
                    <a16:creationId xmlns:a16="http://schemas.microsoft.com/office/drawing/2014/main" id="{B61DD510-18F8-B120-B568-10D75EB09C2F}"/>
                  </a:ext>
                </a:extLst>
              </p:cNvPr>
              <p:cNvSpPr/>
              <p:nvPr/>
            </p:nvSpPr>
            <p:spPr>
              <a:xfrm>
                <a:off x="9515717" y="4391943"/>
                <a:ext cx="623923" cy="508838"/>
              </a:xfrm>
              <a:custGeom>
                <a:avLst/>
                <a:gdLst/>
                <a:ahLst/>
                <a:cxnLst/>
                <a:rect l="l" t="t" r="r" b="b"/>
                <a:pathLst>
                  <a:path w="20081" h="16377" extrusionOk="0">
                    <a:moveTo>
                      <a:pt x="13632" y="1165"/>
                    </a:moveTo>
                    <a:cubicBezTo>
                      <a:pt x="14903" y="1165"/>
                      <a:pt x="15458" y="1658"/>
                      <a:pt x="15826" y="1984"/>
                    </a:cubicBezTo>
                    <a:cubicBezTo>
                      <a:pt x="16040" y="2173"/>
                      <a:pt x="16244" y="2353"/>
                      <a:pt x="16548" y="2353"/>
                    </a:cubicBezTo>
                    <a:cubicBezTo>
                      <a:pt x="16762" y="2353"/>
                      <a:pt x="17038" y="2293"/>
                      <a:pt x="17344" y="2196"/>
                    </a:cubicBezTo>
                    <a:lnTo>
                      <a:pt x="17344" y="2196"/>
                    </a:lnTo>
                    <a:cubicBezTo>
                      <a:pt x="17236" y="2288"/>
                      <a:pt x="17119" y="2376"/>
                      <a:pt x="16995" y="2461"/>
                    </a:cubicBezTo>
                    <a:cubicBezTo>
                      <a:pt x="16780" y="2612"/>
                      <a:pt x="16689" y="2889"/>
                      <a:pt x="16778" y="3137"/>
                    </a:cubicBezTo>
                    <a:cubicBezTo>
                      <a:pt x="16861" y="3373"/>
                      <a:pt x="17082" y="3528"/>
                      <a:pt x="17329" y="3528"/>
                    </a:cubicBezTo>
                    <a:cubicBezTo>
                      <a:pt x="17343" y="3528"/>
                      <a:pt x="17358" y="3527"/>
                      <a:pt x="17372" y="3526"/>
                    </a:cubicBezTo>
                    <a:cubicBezTo>
                      <a:pt x="17475" y="3519"/>
                      <a:pt x="17576" y="3508"/>
                      <a:pt x="17680" y="3494"/>
                    </a:cubicBezTo>
                    <a:lnTo>
                      <a:pt x="17680" y="3494"/>
                    </a:lnTo>
                    <a:cubicBezTo>
                      <a:pt x="17275" y="3802"/>
                      <a:pt x="16921" y="3990"/>
                      <a:pt x="16937" y="4786"/>
                    </a:cubicBezTo>
                    <a:cubicBezTo>
                      <a:pt x="16937" y="4826"/>
                      <a:pt x="16939" y="4881"/>
                      <a:pt x="16939" y="4971"/>
                    </a:cubicBezTo>
                    <a:cubicBezTo>
                      <a:pt x="16939" y="6510"/>
                      <a:pt x="16350" y="9097"/>
                      <a:pt x="14694" y="11320"/>
                    </a:cubicBezTo>
                    <a:cubicBezTo>
                      <a:pt x="13372" y="13093"/>
                      <a:pt x="10896" y="15207"/>
                      <a:pt x="6611" y="15207"/>
                    </a:cubicBezTo>
                    <a:cubicBezTo>
                      <a:pt x="5368" y="15207"/>
                      <a:pt x="4159" y="14996"/>
                      <a:pt x="3001" y="14582"/>
                    </a:cubicBezTo>
                    <a:cubicBezTo>
                      <a:pt x="4359" y="14345"/>
                      <a:pt x="5612" y="13799"/>
                      <a:pt x="6698" y="12960"/>
                    </a:cubicBezTo>
                    <a:cubicBezTo>
                      <a:pt x="6893" y="12812"/>
                      <a:pt x="6972" y="12557"/>
                      <a:pt x="6900" y="12323"/>
                    </a:cubicBezTo>
                    <a:cubicBezTo>
                      <a:pt x="6827" y="12090"/>
                      <a:pt x="6617" y="11925"/>
                      <a:pt x="6372" y="11913"/>
                    </a:cubicBezTo>
                    <a:cubicBezTo>
                      <a:pt x="5203" y="11849"/>
                      <a:pt x="4280" y="11209"/>
                      <a:pt x="3767" y="10448"/>
                    </a:cubicBezTo>
                    <a:cubicBezTo>
                      <a:pt x="3968" y="10434"/>
                      <a:pt x="4207" y="10404"/>
                      <a:pt x="4564" y="10340"/>
                    </a:cubicBezTo>
                    <a:cubicBezTo>
                      <a:pt x="4832" y="10294"/>
                      <a:pt x="5030" y="10071"/>
                      <a:pt x="5047" y="9801"/>
                    </a:cubicBezTo>
                    <a:cubicBezTo>
                      <a:pt x="5065" y="9532"/>
                      <a:pt x="4895" y="9286"/>
                      <a:pt x="4637" y="9205"/>
                    </a:cubicBezTo>
                    <a:cubicBezTo>
                      <a:pt x="3296" y="8787"/>
                      <a:pt x="2498" y="8025"/>
                      <a:pt x="2180" y="6838"/>
                    </a:cubicBezTo>
                    <a:lnTo>
                      <a:pt x="2180" y="6838"/>
                    </a:lnTo>
                    <a:cubicBezTo>
                      <a:pt x="2390" y="6891"/>
                      <a:pt x="2642" y="6933"/>
                      <a:pt x="3057" y="6986"/>
                    </a:cubicBezTo>
                    <a:cubicBezTo>
                      <a:pt x="3081" y="6989"/>
                      <a:pt x="3105" y="6991"/>
                      <a:pt x="3129" y="6991"/>
                    </a:cubicBezTo>
                    <a:cubicBezTo>
                      <a:pt x="3359" y="6991"/>
                      <a:pt x="3571" y="6854"/>
                      <a:pt x="3666" y="6640"/>
                    </a:cubicBezTo>
                    <a:cubicBezTo>
                      <a:pt x="3770" y="6403"/>
                      <a:pt x="3707" y="6125"/>
                      <a:pt x="3508" y="5957"/>
                    </a:cubicBezTo>
                    <a:cubicBezTo>
                      <a:pt x="2014" y="4697"/>
                      <a:pt x="1936" y="3409"/>
                      <a:pt x="2210" y="2373"/>
                    </a:cubicBezTo>
                    <a:lnTo>
                      <a:pt x="2210" y="2373"/>
                    </a:lnTo>
                    <a:cubicBezTo>
                      <a:pt x="4267" y="4464"/>
                      <a:pt x="6801" y="5670"/>
                      <a:pt x="9880" y="5882"/>
                    </a:cubicBezTo>
                    <a:cubicBezTo>
                      <a:pt x="9894" y="5883"/>
                      <a:pt x="9908" y="5884"/>
                      <a:pt x="9921" y="5884"/>
                    </a:cubicBezTo>
                    <a:cubicBezTo>
                      <a:pt x="10265" y="5884"/>
                      <a:pt x="10539" y="5586"/>
                      <a:pt x="10503" y="5239"/>
                    </a:cubicBezTo>
                    <a:cubicBezTo>
                      <a:pt x="10372" y="3940"/>
                      <a:pt x="10634" y="2919"/>
                      <a:pt x="11281" y="2203"/>
                    </a:cubicBezTo>
                    <a:cubicBezTo>
                      <a:pt x="11975" y="1437"/>
                      <a:pt x="12981" y="1165"/>
                      <a:pt x="13632" y="1165"/>
                    </a:cubicBezTo>
                    <a:close/>
                    <a:moveTo>
                      <a:pt x="13631" y="1"/>
                    </a:moveTo>
                    <a:cubicBezTo>
                      <a:pt x="12698" y="1"/>
                      <a:pt x="11363" y="368"/>
                      <a:pt x="10413" y="1418"/>
                    </a:cubicBezTo>
                    <a:cubicBezTo>
                      <a:pt x="9665" y="2245"/>
                      <a:pt x="9291" y="3332"/>
                      <a:pt x="9300" y="4649"/>
                    </a:cubicBezTo>
                    <a:cubicBezTo>
                      <a:pt x="6556" y="4315"/>
                      <a:pt x="4306" y="3079"/>
                      <a:pt x="2438" y="887"/>
                    </a:cubicBezTo>
                    <a:cubicBezTo>
                      <a:pt x="2327" y="756"/>
                      <a:pt x="2163" y="681"/>
                      <a:pt x="1993" y="681"/>
                    </a:cubicBezTo>
                    <a:cubicBezTo>
                      <a:pt x="1966" y="681"/>
                      <a:pt x="1938" y="683"/>
                      <a:pt x="1911" y="687"/>
                    </a:cubicBezTo>
                    <a:cubicBezTo>
                      <a:pt x="1713" y="715"/>
                      <a:pt x="1541" y="843"/>
                      <a:pt x="1460" y="1025"/>
                    </a:cubicBezTo>
                    <a:cubicBezTo>
                      <a:pt x="1207" y="1582"/>
                      <a:pt x="876" y="2444"/>
                      <a:pt x="922" y="3466"/>
                    </a:cubicBezTo>
                    <a:cubicBezTo>
                      <a:pt x="952" y="4138"/>
                      <a:pt x="1138" y="4773"/>
                      <a:pt x="1479" y="5368"/>
                    </a:cubicBezTo>
                    <a:cubicBezTo>
                      <a:pt x="1469" y="5367"/>
                      <a:pt x="1459" y="5367"/>
                      <a:pt x="1449" y="5367"/>
                    </a:cubicBezTo>
                    <a:cubicBezTo>
                      <a:pt x="1114" y="5367"/>
                      <a:pt x="843" y="5650"/>
                      <a:pt x="865" y="5990"/>
                    </a:cubicBezTo>
                    <a:cubicBezTo>
                      <a:pt x="963" y="7455"/>
                      <a:pt x="1501" y="8589"/>
                      <a:pt x="2470" y="9380"/>
                    </a:cubicBezTo>
                    <a:cubicBezTo>
                      <a:pt x="2284" y="9528"/>
                      <a:pt x="2208" y="9773"/>
                      <a:pt x="2274" y="9999"/>
                    </a:cubicBezTo>
                    <a:cubicBezTo>
                      <a:pt x="2578" y="11057"/>
                      <a:pt x="3469" y="12207"/>
                      <a:pt x="4833" y="12757"/>
                    </a:cubicBezTo>
                    <a:cubicBezTo>
                      <a:pt x="3802" y="13279"/>
                      <a:pt x="2644" y="13546"/>
                      <a:pt x="1412" y="13546"/>
                    </a:cubicBezTo>
                    <a:cubicBezTo>
                      <a:pt x="1173" y="13546"/>
                      <a:pt x="932" y="13536"/>
                      <a:pt x="689" y="13516"/>
                    </a:cubicBezTo>
                    <a:cubicBezTo>
                      <a:pt x="673" y="13515"/>
                      <a:pt x="658" y="13514"/>
                      <a:pt x="642" y="13514"/>
                    </a:cubicBezTo>
                    <a:cubicBezTo>
                      <a:pt x="390" y="13514"/>
                      <a:pt x="164" y="13676"/>
                      <a:pt x="84" y="13919"/>
                    </a:cubicBezTo>
                    <a:cubicBezTo>
                      <a:pt x="0" y="14177"/>
                      <a:pt x="105" y="14460"/>
                      <a:pt x="338" y="14600"/>
                    </a:cubicBezTo>
                    <a:cubicBezTo>
                      <a:pt x="2284" y="15778"/>
                      <a:pt x="4395" y="16376"/>
                      <a:pt x="6611" y="16376"/>
                    </a:cubicBezTo>
                    <a:cubicBezTo>
                      <a:pt x="11382" y="16376"/>
                      <a:pt x="14151" y="14008"/>
                      <a:pt x="15631" y="12019"/>
                    </a:cubicBezTo>
                    <a:cubicBezTo>
                      <a:pt x="17461" y="9567"/>
                      <a:pt x="18108" y="6689"/>
                      <a:pt x="18108" y="4971"/>
                    </a:cubicBezTo>
                    <a:cubicBezTo>
                      <a:pt x="18108" y="4747"/>
                      <a:pt x="18103" y="4701"/>
                      <a:pt x="18110" y="4637"/>
                    </a:cubicBezTo>
                    <a:cubicBezTo>
                      <a:pt x="18336" y="4435"/>
                      <a:pt x="18964" y="4133"/>
                      <a:pt x="19935" y="2718"/>
                    </a:cubicBezTo>
                    <a:cubicBezTo>
                      <a:pt x="20080" y="2505"/>
                      <a:pt x="20070" y="2221"/>
                      <a:pt x="19909" y="2019"/>
                    </a:cubicBezTo>
                    <a:cubicBezTo>
                      <a:pt x="19795" y="1879"/>
                      <a:pt x="19625" y="1801"/>
                      <a:pt x="19451" y="1801"/>
                    </a:cubicBezTo>
                    <a:cubicBezTo>
                      <a:pt x="19377" y="1801"/>
                      <a:pt x="19303" y="1815"/>
                      <a:pt x="19231" y="1844"/>
                    </a:cubicBezTo>
                    <a:cubicBezTo>
                      <a:pt x="19194" y="1860"/>
                      <a:pt x="19155" y="1874"/>
                      <a:pt x="19118" y="1890"/>
                    </a:cubicBezTo>
                    <a:cubicBezTo>
                      <a:pt x="19269" y="1630"/>
                      <a:pt x="19392" y="1356"/>
                      <a:pt x="19490" y="1062"/>
                    </a:cubicBezTo>
                    <a:cubicBezTo>
                      <a:pt x="19564" y="841"/>
                      <a:pt x="19498" y="598"/>
                      <a:pt x="19327" y="443"/>
                    </a:cubicBezTo>
                    <a:cubicBezTo>
                      <a:pt x="19217" y="344"/>
                      <a:pt x="19076" y="292"/>
                      <a:pt x="18934" y="292"/>
                    </a:cubicBezTo>
                    <a:cubicBezTo>
                      <a:pt x="18853" y="292"/>
                      <a:pt x="18771" y="309"/>
                      <a:pt x="18694" y="344"/>
                    </a:cubicBezTo>
                    <a:cubicBezTo>
                      <a:pt x="18690" y="345"/>
                      <a:pt x="18676" y="351"/>
                      <a:pt x="18651" y="363"/>
                    </a:cubicBezTo>
                    <a:cubicBezTo>
                      <a:pt x="17724" y="830"/>
                      <a:pt x="16999" y="1103"/>
                      <a:pt x="16670" y="1166"/>
                    </a:cubicBezTo>
                    <a:cubicBezTo>
                      <a:pt x="16647" y="1147"/>
                      <a:pt x="16624" y="1126"/>
                      <a:pt x="16603" y="1106"/>
                    </a:cubicBezTo>
                    <a:cubicBezTo>
                      <a:pt x="16194" y="745"/>
                      <a:pt x="15347" y="1"/>
                      <a:pt x="136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" name="Google Shape;12657;p89">
                <a:extLst>
                  <a:ext uri="{FF2B5EF4-FFF2-40B4-BE49-F238E27FC236}">
                    <a16:creationId xmlns:a16="http://schemas.microsoft.com/office/drawing/2014/main" id="{FA5AF730-1595-FB63-85EB-46C54B76AF77}"/>
                  </a:ext>
                </a:extLst>
              </p:cNvPr>
              <p:cNvGrpSpPr/>
              <p:nvPr/>
            </p:nvGrpSpPr>
            <p:grpSpPr>
              <a:xfrm>
                <a:off x="10373678" y="4335921"/>
                <a:ext cx="621823" cy="620890"/>
                <a:chOff x="2344476" y="2571761"/>
                <a:chExt cx="417671" cy="417045"/>
              </a:xfrm>
              <a:grpFill/>
            </p:grpSpPr>
            <p:sp>
              <p:nvSpPr>
                <p:cNvPr id="34" name="Google Shape;12658;p89">
                  <a:extLst>
                    <a:ext uri="{FF2B5EF4-FFF2-40B4-BE49-F238E27FC236}">
                      <a16:creationId xmlns:a16="http://schemas.microsoft.com/office/drawing/2014/main" id="{4A6CB78D-8989-1CB0-DBD3-818BE202B4C4}"/>
                    </a:ext>
                  </a:extLst>
                </p:cNvPr>
                <p:cNvSpPr/>
                <p:nvPr/>
              </p:nvSpPr>
              <p:spPr>
                <a:xfrm>
                  <a:off x="2344476" y="2571761"/>
                  <a:ext cx="417671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3" h="19983" extrusionOk="0">
                      <a:moveTo>
                        <a:pt x="10022" y="1170"/>
                      </a:moveTo>
                      <a:cubicBezTo>
                        <a:pt x="14886" y="1170"/>
                        <a:pt x="18842" y="5127"/>
                        <a:pt x="18842" y="9990"/>
                      </a:cubicBezTo>
                      <a:cubicBezTo>
                        <a:pt x="18842" y="14855"/>
                        <a:pt x="14886" y="18811"/>
                        <a:pt x="10023" y="18811"/>
                      </a:cubicBezTo>
                      <a:cubicBezTo>
                        <a:pt x="8516" y="18811"/>
                        <a:pt x="7030" y="18423"/>
                        <a:pt x="5726" y="17691"/>
                      </a:cubicBezTo>
                      <a:cubicBezTo>
                        <a:pt x="5638" y="17641"/>
                        <a:pt x="5539" y="17615"/>
                        <a:pt x="5440" y="17615"/>
                      </a:cubicBezTo>
                      <a:cubicBezTo>
                        <a:pt x="5393" y="17615"/>
                        <a:pt x="5345" y="17621"/>
                        <a:pt x="5298" y="17632"/>
                      </a:cubicBezTo>
                      <a:lnTo>
                        <a:pt x="1419" y="18595"/>
                      </a:lnTo>
                      <a:lnTo>
                        <a:pt x="2381" y="14715"/>
                      </a:lnTo>
                      <a:cubicBezTo>
                        <a:pt x="2417" y="14570"/>
                        <a:pt x="2395" y="14416"/>
                        <a:pt x="2323" y="14287"/>
                      </a:cubicBezTo>
                      <a:cubicBezTo>
                        <a:pt x="1590" y="12982"/>
                        <a:pt x="1203" y="11498"/>
                        <a:pt x="1203" y="9990"/>
                      </a:cubicBezTo>
                      <a:cubicBezTo>
                        <a:pt x="1203" y="5127"/>
                        <a:pt x="5159" y="1170"/>
                        <a:pt x="10022" y="1170"/>
                      </a:cubicBezTo>
                      <a:close/>
                      <a:moveTo>
                        <a:pt x="10023" y="1"/>
                      </a:moveTo>
                      <a:cubicBezTo>
                        <a:pt x="4522" y="1"/>
                        <a:pt x="32" y="4491"/>
                        <a:pt x="32" y="9990"/>
                      </a:cubicBezTo>
                      <a:cubicBezTo>
                        <a:pt x="32" y="11620"/>
                        <a:pt x="432" y="13226"/>
                        <a:pt x="1191" y="14655"/>
                      </a:cubicBezTo>
                      <a:lnTo>
                        <a:pt x="50" y="19256"/>
                      </a:lnTo>
                      <a:cubicBezTo>
                        <a:pt x="0" y="19455"/>
                        <a:pt x="58" y="19665"/>
                        <a:pt x="204" y="19810"/>
                      </a:cubicBezTo>
                      <a:cubicBezTo>
                        <a:pt x="313" y="19921"/>
                        <a:pt x="461" y="19982"/>
                        <a:pt x="614" y="19982"/>
                      </a:cubicBezTo>
                      <a:cubicBezTo>
                        <a:pt x="662" y="19982"/>
                        <a:pt x="710" y="19976"/>
                        <a:pt x="757" y="19964"/>
                      </a:cubicBezTo>
                      <a:lnTo>
                        <a:pt x="5358" y="18823"/>
                      </a:lnTo>
                      <a:cubicBezTo>
                        <a:pt x="6788" y="19582"/>
                        <a:pt x="8394" y="19982"/>
                        <a:pt x="10022" y="19982"/>
                      </a:cubicBezTo>
                      <a:cubicBezTo>
                        <a:pt x="12680" y="19982"/>
                        <a:pt x="15187" y="18940"/>
                        <a:pt x="17078" y="17047"/>
                      </a:cubicBezTo>
                      <a:cubicBezTo>
                        <a:pt x="18971" y="15156"/>
                        <a:pt x="20013" y="12649"/>
                        <a:pt x="20013" y="9990"/>
                      </a:cubicBezTo>
                      <a:cubicBezTo>
                        <a:pt x="20013" y="7333"/>
                        <a:pt x="18971" y="4827"/>
                        <a:pt x="17080" y="2934"/>
                      </a:cubicBezTo>
                      <a:cubicBezTo>
                        <a:pt x="15187" y="1043"/>
                        <a:pt x="12680" y="1"/>
                        <a:pt x="100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Google Shape;12659;p89">
                  <a:extLst>
                    <a:ext uri="{FF2B5EF4-FFF2-40B4-BE49-F238E27FC236}">
                      <a16:creationId xmlns:a16="http://schemas.microsoft.com/office/drawing/2014/main" id="{27BD5C33-6165-A305-AC91-7E2F114D9425}"/>
                    </a:ext>
                  </a:extLst>
                </p:cNvPr>
                <p:cNvSpPr/>
                <p:nvPr/>
              </p:nvSpPr>
              <p:spPr>
                <a:xfrm>
                  <a:off x="2421672" y="2657388"/>
                  <a:ext cx="260625" cy="24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674" extrusionOk="0">
                      <a:moveTo>
                        <a:pt x="3164" y="1171"/>
                      </a:moveTo>
                      <a:cubicBezTo>
                        <a:pt x="3352" y="1171"/>
                        <a:pt x="3536" y="1247"/>
                        <a:pt x="3710" y="1424"/>
                      </a:cubicBezTo>
                      <a:lnTo>
                        <a:pt x="3719" y="1433"/>
                      </a:lnTo>
                      <a:cubicBezTo>
                        <a:pt x="4757" y="2473"/>
                        <a:pt x="4683" y="2832"/>
                        <a:pt x="4449" y="3068"/>
                      </a:cubicBezTo>
                      <a:cubicBezTo>
                        <a:pt x="4240" y="3275"/>
                        <a:pt x="3625" y="3692"/>
                        <a:pt x="3427" y="3892"/>
                      </a:cubicBezTo>
                      <a:cubicBezTo>
                        <a:pt x="2960" y="4359"/>
                        <a:pt x="3046" y="5081"/>
                        <a:pt x="3685" y="6039"/>
                      </a:cubicBezTo>
                      <a:cubicBezTo>
                        <a:pt x="4065" y="6611"/>
                        <a:pt x="4568" y="7166"/>
                        <a:pt x="4805" y="7405"/>
                      </a:cubicBezTo>
                      <a:lnTo>
                        <a:pt x="4806" y="7405"/>
                      </a:lnTo>
                      <a:cubicBezTo>
                        <a:pt x="5045" y="7642"/>
                        <a:pt x="5599" y="8146"/>
                        <a:pt x="6172" y="8527"/>
                      </a:cubicBezTo>
                      <a:cubicBezTo>
                        <a:pt x="6727" y="8895"/>
                        <a:pt x="7202" y="9079"/>
                        <a:pt x="7594" y="9079"/>
                      </a:cubicBezTo>
                      <a:cubicBezTo>
                        <a:pt x="7880" y="9079"/>
                        <a:pt x="8123" y="8981"/>
                        <a:pt x="8320" y="8785"/>
                      </a:cubicBezTo>
                      <a:cubicBezTo>
                        <a:pt x="8518" y="8585"/>
                        <a:pt x="8935" y="7971"/>
                        <a:pt x="9144" y="7762"/>
                      </a:cubicBezTo>
                      <a:cubicBezTo>
                        <a:pt x="9238" y="7668"/>
                        <a:pt x="9331" y="7609"/>
                        <a:pt x="9460" y="7609"/>
                      </a:cubicBezTo>
                      <a:cubicBezTo>
                        <a:pt x="9549" y="7609"/>
                        <a:pt x="9655" y="7637"/>
                        <a:pt x="9790" y="7702"/>
                      </a:cubicBezTo>
                      <a:cubicBezTo>
                        <a:pt x="10172" y="7886"/>
                        <a:pt x="10582" y="8297"/>
                        <a:pt x="10779" y="8493"/>
                      </a:cubicBezTo>
                      <a:lnTo>
                        <a:pt x="10788" y="8502"/>
                      </a:lnTo>
                      <a:cubicBezTo>
                        <a:pt x="11239" y="8944"/>
                        <a:pt x="11037" y="9452"/>
                        <a:pt x="10593" y="9898"/>
                      </a:cubicBezTo>
                      <a:cubicBezTo>
                        <a:pt x="10190" y="10300"/>
                        <a:pt x="9680" y="10502"/>
                        <a:pt x="9068" y="10502"/>
                      </a:cubicBezTo>
                      <a:cubicBezTo>
                        <a:pt x="8521" y="10502"/>
                        <a:pt x="7892" y="10341"/>
                        <a:pt x="7184" y="10020"/>
                      </a:cubicBezTo>
                      <a:cubicBezTo>
                        <a:pt x="5868" y="9420"/>
                        <a:pt x="4676" y="8428"/>
                        <a:pt x="4228" y="7984"/>
                      </a:cubicBezTo>
                      <a:cubicBezTo>
                        <a:pt x="3784" y="7536"/>
                        <a:pt x="2792" y="6344"/>
                        <a:pt x="2192" y="5028"/>
                      </a:cubicBezTo>
                      <a:cubicBezTo>
                        <a:pt x="1511" y="3527"/>
                        <a:pt x="1552" y="2381"/>
                        <a:pt x="2314" y="1619"/>
                      </a:cubicBezTo>
                      <a:cubicBezTo>
                        <a:pt x="2583" y="1350"/>
                        <a:pt x="2877" y="1171"/>
                        <a:pt x="3164" y="1171"/>
                      </a:cubicBezTo>
                      <a:close/>
                      <a:moveTo>
                        <a:pt x="3169" y="1"/>
                      </a:moveTo>
                      <a:cubicBezTo>
                        <a:pt x="2619" y="1"/>
                        <a:pt x="2030" y="247"/>
                        <a:pt x="1486" y="791"/>
                      </a:cubicBezTo>
                      <a:cubicBezTo>
                        <a:pt x="701" y="1576"/>
                        <a:pt x="0" y="3034"/>
                        <a:pt x="1127" y="5512"/>
                      </a:cubicBezTo>
                      <a:cubicBezTo>
                        <a:pt x="1794" y="6979"/>
                        <a:pt x="2868" y="8274"/>
                        <a:pt x="3398" y="8810"/>
                      </a:cubicBezTo>
                      <a:lnTo>
                        <a:pt x="3402" y="8813"/>
                      </a:lnTo>
                      <a:cubicBezTo>
                        <a:pt x="3938" y="9344"/>
                        <a:pt x="5235" y="10418"/>
                        <a:pt x="6699" y="11085"/>
                      </a:cubicBezTo>
                      <a:cubicBezTo>
                        <a:pt x="7490" y="11445"/>
                        <a:pt x="8308" y="11674"/>
                        <a:pt x="9088" y="11674"/>
                      </a:cubicBezTo>
                      <a:cubicBezTo>
                        <a:pt x="9940" y="11674"/>
                        <a:pt x="10746" y="11400"/>
                        <a:pt x="11421" y="10726"/>
                      </a:cubicBezTo>
                      <a:cubicBezTo>
                        <a:pt x="12488" y="9657"/>
                        <a:pt x="12399" y="8442"/>
                        <a:pt x="11607" y="7665"/>
                      </a:cubicBezTo>
                      <a:cubicBezTo>
                        <a:pt x="11219" y="7278"/>
                        <a:pt x="10791" y="6885"/>
                        <a:pt x="10297" y="6648"/>
                      </a:cubicBezTo>
                      <a:cubicBezTo>
                        <a:pt x="10009" y="6509"/>
                        <a:pt x="9725" y="6440"/>
                        <a:pt x="9455" y="6440"/>
                      </a:cubicBezTo>
                      <a:cubicBezTo>
                        <a:pt x="9034" y="6440"/>
                        <a:pt x="8646" y="6606"/>
                        <a:pt x="8316" y="6935"/>
                      </a:cubicBezTo>
                      <a:cubicBezTo>
                        <a:pt x="8070" y="7180"/>
                        <a:pt x="7732" y="7665"/>
                        <a:pt x="7538" y="7904"/>
                      </a:cubicBezTo>
                      <a:cubicBezTo>
                        <a:pt x="7035" y="7819"/>
                        <a:pt x="6032" y="6974"/>
                        <a:pt x="5634" y="6577"/>
                      </a:cubicBezTo>
                      <a:cubicBezTo>
                        <a:pt x="5236" y="6179"/>
                        <a:pt x="4393" y="5174"/>
                        <a:pt x="4308" y="4674"/>
                      </a:cubicBezTo>
                      <a:cubicBezTo>
                        <a:pt x="4545" y="4481"/>
                        <a:pt x="5031" y="4141"/>
                        <a:pt x="5277" y="3895"/>
                      </a:cubicBezTo>
                      <a:cubicBezTo>
                        <a:pt x="5817" y="3354"/>
                        <a:pt x="5919" y="2652"/>
                        <a:pt x="5564" y="1914"/>
                      </a:cubicBezTo>
                      <a:cubicBezTo>
                        <a:pt x="5327" y="1421"/>
                        <a:pt x="4934" y="993"/>
                        <a:pt x="4546" y="605"/>
                      </a:cubicBezTo>
                      <a:cubicBezTo>
                        <a:pt x="4165" y="216"/>
                        <a:pt x="3684" y="1"/>
                        <a:pt x="31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9209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57;p60">
            <a:extLst>
              <a:ext uri="{FF2B5EF4-FFF2-40B4-BE49-F238E27FC236}">
                <a16:creationId xmlns:a16="http://schemas.microsoft.com/office/drawing/2014/main" id="{6AC84F90-FD7F-89A1-B11F-88B983CCFD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SzPts val="1100"/>
            </a:pPr>
            <a:r>
              <a:rPr lang="en-US" sz="4000" b="1" dirty="0">
                <a:solidFill>
                  <a:schemeClr val="accent1"/>
                </a:solidFill>
                <a:latin typeface="Lora" pitchFamily="2" charset="0"/>
                <a:ea typeface="Cambria" panose="02040503050406030204" pitchFamily="18" charset="0"/>
                <a:sym typeface="Arial"/>
              </a:rPr>
              <a:t>How To Edit Shapes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3E5856-895C-0D44-D1E1-C486CF6D0C6E}"/>
              </a:ext>
            </a:extLst>
          </p:cNvPr>
          <p:cNvGrpSpPr/>
          <p:nvPr/>
        </p:nvGrpSpPr>
        <p:grpSpPr>
          <a:xfrm>
            <a:off x="932957" y="1290638"/>
            <a:ext cx="10326086" cy="4905190"/>
            <a:chOff x="932957" y="1290638"/>
            <a:chExt cx="10326086" cy="4905190"/>
          </a:xfrm>
        </p:grpSpPr>
        <p:sp>
          <p:nvSpPr>
            <p:cNvPr id="18" name="Google Shape;2858;p60">
              <a:extLst>
                <a:ext uri="{FF2B5EF4-FFF2-40B4-BE49-F238E27FC236}">
                  <a16:creationId xmlns:a16="http://schemas.microsoft.com/office/drawing/2014/main" id="{97A27F41-131A-0CC6-3621-092A19BD80EA}"/>
                </a:ext>
              </a:extLst>
            </p:cNvPr>
            <p:cNvSpPr txBox="1">
              <a:spLocks/>
            </p:cNvSpPr>
            <p:nvPr/>
          </p:nvSpPr>
          <p:spPr>
            <a:xfrm>
              <a:off x="932957" y="1290638"/>
              <a:ext cx="10325100" cy="8001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You can add and edit some </a:t>
              </a:r>
              <a:r>
                <a:rPr lang="en-US" sz="1800" b="1" dirty="0">
                  <a:solidFill>
                    <a:schemeClr val="accent1"/>
                  </a:solidFill>
                  <a:uFill>
                    <a:noFill/>
                  </a:u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shapes</a:t>
              </a:r>
              <a:r>
                <a:rPr lang="en-US" sz="1800" dirty="0"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  <a:latin typeface="Lora" pitchFamily="2" charset="0"/>
                  <a:ea typeface="Arial"/>
                  <a:cs typeface="Helvetica" panose="020B0604020202020204" pitchFamily="34" charset="0"/>
                  <a:sym typeface="Arial"/>
                </a:rPr>
                <a:t>to your presentation to present your data in a visual way.</a:t>
              </a:r>
            </a:p>
          </p:txBody>
        </p:sp>
        <p:sp>
          <p:nvSpPr>
            <p:cNvPr id="19" name="Google Shape;2859;p60">
              <a:extLst>
                <a:ext uri="{FF2B5EF4-FFF2-40B4-BE49-F238E27FC236}">
                  <a16:creationId xmlns:a16="http://schemas.microsoft.com/office/drawing/2014/main" id="{22CFEFCE-7492-586C-75C8-B4AD5E0DF1E0}"/>
                </a:ext>
              </a:extLst>
            </p:cNvPr>
            <p:cNvSpPr txBox="1"/>
            <p:nvPr/>
          </p:nvSpPr>
          <p:spPr>
            <a:xfrm>
              <a:off x="932957" y="2286628"/>
              <a:ext cx="10326086" cy="39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Choose your favourite infographic and insert it in your presentation using Ctrl C + Ctrl V or Cmd C + Cmd V in Mac.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Select one of the parts and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ungroup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it by right-clicking and choosing “Ungroup”.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Change the color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by clicking on the paint bucket.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Then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resize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 element by clicking and dragging one of the square-shaped points of its bounding box (the cursor should look like a double-headed arrow). Remember to hold Shift while dragging to keep the proportions.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Group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the elements again by selecting them, right-clicking and choosing “Group”.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Repeat the steps above with the other parts and when you’re done editing, copy the end result and paste it into your presentation.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  <a:p>
              <a:pPr marL="497412" marR="0" lvl="0" indent="-285750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Remember to choose the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“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Keep source formatting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” 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option so that it keeps the design. For more info, please visit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 </a:t>
              </a: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>
                    <a:noFill/>
                  </a:uFill>
                  <a:latin typeface="Lora" pitchFamily="2" charset="0"/>
                  <a:cs typeface="Helvetica" panose="020B0604020202020204" pitchFamily="34" charset="0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 (Tips &amp; Tricks)</a:t>
              </a:r>
              <a:r>
                <a:rPr kumimoji="0" lang="e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Helvetica" panose="020B0604020202020204" pitchFamily="34" charset="0"/>
                  <a:sym typeface="Arial"/>
                </a:rPr>
                <a:t>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Helvetica" panose="020B0604020202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03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88E0BEFA-048F-3D3A-0782-55EB98084F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Terms Of Use (Free Users)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300FA0-C665-B766-C16D-D580DBF688D0}"/>
              </a:ext>
            </a:extLst>
          </p:cNvPr>
          <p:cNvGrpSpPr/>
          <p:nvPr/>
        </p:nvGrpSpPr>
        <p:grpSpPr>
          <a:xfrm>
            <a:off x="965834" y="1541595"/>
            <a:ext cx="9967461" cy="4524315"/>
            <a:chOff x="1524000" y="1838157"/>
            <a:chExt cx="9029700" cy="45243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490384-4427-A837-59AB-39CB45920DC5}"/>
                </a:ext>
              </a:extLst>
            </p:cNvPr>
            <p:cNvSpPr/>
            <p:nvPr/>
          </p:nvSpPr>
          <p:spPr>
            <a:xfrm>
              <a:off x="1524000" y="1838157"/>
              <a:ext cx="9029700" cy="452431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If you are a free subscriber, you should credit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by keeping the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“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Thank You”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slide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Kindly refer to the following slide for the Terms of Use for premium users.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You can:</a:t>
              </a:r>
              <a:endPara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Customize or edit this template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Use this template for both business and personal endeavors.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45A2">
                    <a:lumMod val="75000"/>
                  </a:srgbClr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Sell, rent, or second-license SlideEgg content or its altered version.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Promulgate, unless explicitly permitted, SlideEgg content,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Incorporate SlideEgg content in any database or file online or offline.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Obtain SlideEgg content’s copyright.</a:t>
              </a:r>
            </a:p>
            <a:p>
              <a:pPr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Kindly refer to our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3139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page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or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45A2">
                      <a:lumMod val="75000"/>
                    </a:srgbClr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for advanced slide modification guidelines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ora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48C246-07C0-078D-45A3-FFD3DAD9DFFA}"/>
                </a:ext>
              </a:extLst>
            </p:cNvPr>
            <p:cNvSpPr/>
            <p:nvPr/>
          </p:nvSpPr>
          <p:spPr>
            <a:xfrm>
              <a:off x="1524000" y="6027356"/>
              <a:ext cx="59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6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57;p60">
            <a:extLst>
              <a:ext uri="{FF2B5EF4-FFF2-40B4-BE49-F238E27FC236}">
                <a16:creationId xmlns:a16="http://schemas.microsoft.com/office/drawing/2014/main" id="{7C09BD0D-D82F-A369-3694-7992D00804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</a:rPr>
              <a:t>Terms Of Use (Premium Users)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0282F4-82DA-7B8D-84A2-C2BDE54060C6}"/>
              </a:ext>
            </a:extLst>
          </p:cNvPr>
          <p:cNvSpPr/>
          <p:nvPr/>
        </p:nvSpPr>
        <p:spPr>
          <a:xfrm>
            <a:off x="854399" y="1541595"/>
            <a:ext cx="10483203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Being a premium subscriber, you have the privilege of using this PPT template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without giving attribution 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SlideEgg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161B6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or keeping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“Thank You”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ora" pitchFamily="2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You can: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Customize or edit this template.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Use this template for both business and personal endeavors.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Circulate or share the editable format of this template with anyone you want.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ora" pitchFamily="2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You can not: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Sell, rent or second-license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content or the altered version of it.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Promulgate or include the templates in any other services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that performs as distribution or resale platform, unless explicitly permitted,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Incorporate the elements used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templates separately.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Obtain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SlideEgg’s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copyright for the elements used in this template as a logo or trademark.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/>
              </a:solidFill>
              <a:latin typeface="Lora" pitchFamily="2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Kindly refer to our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45A2">
                    <a:lumMod val="75000"/>
                  </a:srgbClr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page 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3139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ora" pitchFamily="2" charset="0"/>
                <a:cs typeface="Segoe UI" panose="020B0502040204020203" pitchFamily="34" charset="0"/>
              </a:rPr>
              <a:t>for advanced slide modification guidelines.</a:t>
            </a:r>
          </a:p>
        </p:txBody>
      </p:sp>
    </p:spTree>
    <p:extLst>
      <p:ext uri="{BB962C8B-B14F-4D97-AF65-F5344CB8AC3E}">
        <p14:creationId xmlns:p14="http://schemas.microsoft.com/office/powerpoint/2010/main" val="220878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91373-2546-6341-43E7-413220C58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64" y="-14253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E28D84-2172-4FC6-BDBC-866CBB9CB97A}"/>
              </a:ext>
            </a:extLst>
          </p:cNvPr>
          <p:cNvGrpSpPr>
            <a:grpSpLocks noChangeAspect="1"/>
          </p:cNvGrpSpPr>
          <p:nvPr/>
        </p:nvGrpSpPr>
        <p:grpSpPr>
          <a:xfrm>
            <a:off x="2957422" y="-2639269"/>
            <a:ext cx="4868420" cy="3315825"/>
            <a:chOff x="0" y="0"/>
            <a:chExt cx="5475623" cy="3729384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D2D8325-C7AD-B142-3277-954FA1C2EB4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425420C-523B-1920-5D39-E338F2B7DA41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31881251-369C-C5CA-7A3F-B4FA870AEB33}"/>
              </a:ext>
            </a:extLst>
          </p:cNvPr>
          <p:cNvGrpSpPr>
            <a:grpSpLocks noChangeAspect="1"/>
          </p:cNvGrpSpPr>
          <p:nvPr/>
        </p:nvGrpSpPr>
        <p:grpSpPr>
          <a:xfrm>
            <a:off x="3684408" y="-2639269"/>
            <a:ext cx="4868420" cy="3315825"/>
            <a:chOff x="0" y="0"/>
            <a:chExt cx="5475623" cy="3729384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CD71089-F6E6-E552-E6DA-614FD3C7A8D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C65C105F-1281-46BF-356D-496DBD0CAB9E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904DB723-3387-EFDC-6C72-6577E78E1C7C}"/>
              </a:ext>
            </a:extLst>
          </p:cNvPr>
          <p:cNvGrpSpPr>
            <a:grpSpLocks noChangeAspect="1"/>
          </p:cNvGrpSpPr>
          <p:nvPr/>
        </p:nvGrpSpPr>
        <p:grpSpPr>
          <a:xfrm>
            <a:off x="5910795" y="6162955"/>
            <a:ext cx="4868420" cy="3315825"/>
            <a:chOff x="0" y="0"/>
            <a:chExt cx="5475623" cy="3729384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D7C7022A-8B29-A526-F7FE-8830801CCAA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C759C2E9-2981-FF9C-7296-E501819B7DD7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63260788-6DE1-D6C1-91CD-5E6DC3A60A01}"/>
              </a:ext>
            </a:extLst>
          </p:cNvPr>
          <p:cNvGrpSpPr>
            <a:grpSpLocks noChangeAspect="1"/>
          </p:cNvGrpSpPr>
          <p:nvPr/>
        </p:nvGrpSpPr>
        <p:grpSpPr>
          <a:xfrm>
            <a:off x="6637781" y="6162955"/>
            <a:ext cx="4868420" cy="3315825"/>
            <a:chOff x="0" y="0"/>
            <a:chExt cx="5475623" cy="3729384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5E4A723-3205-9406-C613-DF5F895BD18E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2A84FDE-BB1A-8B84-7C96-8D12D909773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9">
            <a:extLst>
              <a:ext uri="{FF2B5EF4-FFF2-40B4-BE49-F238E27FC236}">
                <a16:creationId xmlns:a16="http://schemas.microsoft.com/office/drawing/2014/main" id="{BF87B01F-DE2B-80F2-5999-30E2AE95A525}"/>
              </a:ext>
            </a:extLst>
          </p:cNvPr>
          <p:cNvSpPr/>
          <p:nvPr/>
        </p:nvSpPr>
        <p:spPr>
          <a:xfrm>
            <a:off x="6096001" y="1580986"/>
            <a:ext cx="467219" cy="544068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603952-0AA4-A44E-2018-594AC70BDECA}"/>
              </a:ext>
            </a:extLst>
          </p:cNvPr>
          <p:cNvGrpSpPr/>
          <p:nvPr/>
        </p:nvGrpSpPr>
        <p:grpSpPr>
          <a:xfrm>
            <a:off x="236779" y="947106"/>
            <a:ext cx="11808936" cy="5088960"/>
            <a:chOff x="383203" y="1831663"/>
            <a:chExt cx="5879133" cy="1206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DDDC54-F1D7-7B34-1AF6-3DB8902C1399}"/>
                </a:ext>
              </a:extLst>
            </p:cNvPr>
            <p:cNvSpPr txBox="1"/>
            <p:nvPr/>
          </p:nvSpPr>
          <p:spPr>
            <a:xfrm>
              <a:off x="512803" y="2212625"/>
              <a:ext cx="5749533" cy="825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000" dirty="0">
                  <a:solidFill>
                    <a:schemeClr val="bg1"/>
                  </a:solidFill>
                </a:rPr>
                <a:t>In today’s fast-paced world, </a:t>
              </a:r>
              <a:r>
                <a:rPr lang="en-US" sz="3000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the fitness industry is continuously evolving</a:t>
              </a:r>
              <a:r>
                <a:rPr lang="en-US" sz="3000" dirty="0">
                  <a:solidFill>
                    <a:schemeClr val="bg1"/>
                  </a:solidFill>
                </a:rPr>
                <a:t>, with gyms and fitness centers striving to provide a seamless, efficient, and personalized experience to their members. </a:t>
              </a:r>
              <a:r>
                <a:rPr lang="en-US" sz="3000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Managing memberships, fitness data, and attendance can be challenging for gym operators</a:t>
              </a:r>
              <a:r>
                <a:rPr lang="en-US" sz="3000" dirty="0">
                  <a:solidFill>
                    <a:schemeClr val="bg1"/>
                  </a:solidFill>
                </a:rPr>
                <a:t>, especially with a growing number of clients</a:t>
              </a:r>
              <a:endParaRPr lang="en-US" sz="30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A726E3-3AB1-6E32-9C24-C77C65AE867B}"/>
                </a:ext>
              </a:extLst>
            </p:cNvPr>
            <p:cNvSpPr txBox="1"/>
            <p:nvPr/>
          </p:nvSpPr>
          <p:spPr>
            <a:xfrm>
              <a:off x="383203" y="1831663"/>
              <a:ext cx="5369014" cy="265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				PROJECT CONTEXT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F7995B-0AFA-35DF-5483-AAD9938B5B23}"/>
              </a:ext>
            </a:extLst>
          </p:cNvPr>
          <p:cNvGrpSpPr/>
          <p:nvPr/>
        </p:nvGrpSpPr>
        <p:grpSpPr>
          <a:xfrm>
            <a:off x="236779" y="239970"/>
            <a:ext cx="2317765" cy="378251"/>
            <a:chOff x="177785" y="180976"/>
            <a:chExt cx="2317765" cy="378251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425970B-5733-80BF-E2D6-FD494D7470BE}"/>
                </a:ext>
              </a:extLst>
            </p:cNvPr>
            <p:cNvSpPr/>
            <p:nvPr/>
          </p:nvSpPr>
          <p:spPr>
            <a:xfrm>
              <a:off x="177785" y="180976"/>
              <a:ext cx="375414" cy="378251"/>
            </a:xfrm>
            <a:custGeom>
              <a:avLst/>
              <a:gdLst/>
              <a:ahLst/>
              <a:cxnLst/>
              <a:rect l="l" t="t" r="r" b="b"/>
              <a:pathLst>
                <a:path w="563121" h="567376">
                  <a:moveTo>
                    <a:pt x="0" y="0"/>
                  </a:moveTo>
                  <a:lnTo>
                    <a:pt x="563121" y="0"/>
                  </a:lnTo>
                  <a:lnTo>
                    <a:pt x="563121" y="567376"/>
                  </a:lnTo>
                  <a:lnTo>
                    <a:pt x="0" y="567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D1E5EC-D214-25FC-F38C-50E14BBC2CEE}"/>
                </a:ext>
              </a:extLst>
            </p:cNvPr>
            <p:cNvSpPr txBox="1"/>
            <p:nvPr/>
          </p:nvSpPr>
          <p:spPr>
            <a:xfrm>
              <a:off x="553199" y="216213"/>
              <a:ext cx="19423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02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91373-2546-6341-43E7-413220C58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089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E28D84-2172-4FC6-BDBC-866CBB9CB97A}"/>
              </a:ext>
            </a:extLst>
          </p:cNvPr>
          <p:cNvGrpSpPr>
            <a:grpSpLocks noChangeAspect="1"/>
          </p:cNvGrpSpPr>
          <p:nvPr/>
        </p:nvGrpSpPr>
        <p:grpSpPr>
          <a:xfrm>
            <a:off x="2957422" y="-2639269"/>
            <a:ext cx="4868420" cy="3315825"/>
            <a:chOff x="0" y="0"/>
            <a:chExt cx="5475623" cy="3729384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D2D8325-C7AD-B142-3277-954FA1C2EB4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425420C-523B-1920-5D39-E338F2B7DA41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31881251-369C-C5CA-7A3F-B4FA870AEB33}"/>
              </a:ext>
            </a:extLst>
          </p:cNvPr>
          <p:cNvGrpSpPr>
            <a:grpSpLocks noChangeAspect="1"/>
          </p:cNvGrpSpPr>
          <p:nvPr/>
        </p:nvGrpSpPr>
        <p:grpSpPr>
          <a:xfrm>
            <a:off x="3684408" y="-2639269"/>
            <a:ext cx="4868420" cy="3315825"/>
            <a:chOff x="0" y="0"/>
            <a:chExt cx="5475623" cy="3729384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CD71089-F6E6-E552-E6DA-614FD3C7A8D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C65C105F-1281-46BF-356D-496DBD0CAB9E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904DB723-3387-EFDC-6C72-6577E78E1C7C}"/>
              </a:ext>
            </a:extLst>
          </p:cNvPr>
          <p:cNvGrpSpPr>
            <a:grpSpLocks noChangeAspect="1"/>
          </p:cNvGrpSpPr>
          <p:nvPr/>
        </p:nvGrpSpPr>
        <p:grpSpPr>
          <a:xfrm>
            <a:off x="5910795" y="6162955"/>
            <a:ext cx="4868420" cy="3315825"/>
            <a:chOff x="0" y="0"/>
            <a:chExt cx="5475623" cy="3729384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D7C7022A-8B29-A526-F7FE-8830801CCAA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C759C2E9-2981-FF9C-7296-E501819B7DD7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63260788-6DE1-D6C1-91CD-5E6DC3A60A01}"/>
              </a:ext>
            </a:extLst>
          </p:cNvPr>
          <p:cNvGrpSpPr>
            <a:grpSpLocks noChangeAspect="1"/>
          </p:cNvGrpSpPr>
          <p:nvPr/>
        </p:nvGrpSpPr>
        <p:grpSpPr>
          <a:xfrm>
            <a:off x="6637781" y="6162955"/>
            <a:ext cx="4868420" cy="3315825"/>
            <a:chOff x="0" y="0"/>
            <a:chExt cx="5475623" cy="3729384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5E4A723-3205-9406-C613-DF5F895BD18E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2A84FDE-BB1A-8B84-7C96-8D12D909773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9">
            <a:extLst>
              <a:ext uri="{FF2B5EF4-FFF2-40B4-BE49-F238E27FC236}">
                <a16:creationId xmlns:a16="http://schemas.microsoft.com/office/drawing/2014/main" id="{BF87B01F-DE2B-80F2-5999-30E2AE95A525}"/>
              </a:ext>
            </a:extLst>
          </p:cNvPr>
          <p:cNvSpPr/>
          <p:nvPr/>
        </p:nvSpPr>
        <p:spPr>
          <a:xfrm>
            <a:off x="6096001" y="1580986"/>
            <a:ext cx="467219" cy="544068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603952-0AA4-A44E-2018-594AC70BDECA}"/>
              </a:ext>
            </a:extLst>
          </p:cNvPr>
          <p:cNvGrpSpPr/>
          <p:nvPr/>
        </p:nvGrpSpPr>
        <p:grpSpPr>
          <a:xfrm>
            <a:off x="236778" y="1097672"/>
            <a:ext cx="11867142" cy="4773140"/>
            <a:chOff x="383203" y="1831663"/>
            <a:chExt cx="5908111" cy="9852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DDDC54-F1D7-7B34-1AF6-3DB8902C1399}"/>
                </a:ext>
              </a:extLst>
            </p:cNvPr>
            <p:cNvSpPr txBox="1"/>
            <p:nvPr/>
          </p:nvSpPr>
          <p:spPr>
            <a:xfrm>
              <a:off x="541781" y="2129785"/>
              <a:ext cx="5749533" cy="687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600" dirty="0">
                  <a:solidFill>
                    <a:schemeClr val="bg1"/>
                  </a:solidFill>
                </a:rPr>
                <a:t>A </a:t>
              </a:r>
              <a:r>
                <a:rPr lang="en-US" sz="3600" b="1" dirty="0">
                  <a:solidFill>
                    <a:schemeClr val="bg1"/>
                  </a:solidFill>
                </a:rPr>
                <a:t>Smart Gym Management System</a:t>
              </a:r>
              <a:r>
                <a:rPr lang="en-US" sz="3600" dirty="0">
                  <a:solidFill>
                    <a:schemeClr val="bg1"/>
                  </a:solidFill>
                </a:rPr>
                <a:t> that integrates </a:t>
              </a:r>
              <a:r>
                <a:rPr lang="en-US" sz="36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QR code-based membership</a:t>
              </a:r>
              <a:r>
                <a:rPr lang="en-US" sz="3600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 and </a:t>
              </a:r>
              <a:r>
                <a:rPr lang="en-US" sz="36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fitness tracking</a:t>
              </a:r>
              <a:r>
                <a:rPr lang="en-US" sz="3600" dirty="0">
                  <a:solidFill>
                    <a:schemeClr val="bg1"/>
                  </a:solidFill>
                </a:rPr>
                <a:t> offers an innovative solution to these challenges, </a:t>
              </a:r>
              <a:r>
                <a:rPr lang="en-US" sz="3600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streamlining processes and enhancing the user experience.</a:t>
              </a:r>
              <a:endParaRPr lang="en-US" sz="3600" dirty="0">
                <a:solidFill>
                  <a:schemeClr val="bg1"/>
                </a:solidFill>
                <a:highlight>
                  <a:srgbClr val="FF0000"/>
                </a:highlight>
                <a:latin typeface="Montserrat" panose="000005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A726E3-3AB1-6E32-9C24-C77C65AE867B}"/>
                </a:ext>
              </a:extLst>
            </p:cNvPr>
            <p:cNvSpPr txBox="1"/>
            <p:nvPr/>
          </p:nvSpPr>
          <p:spPr>
            <a:xfrm>
              <a:off x="383203" y="1831663"/>
              <a:ext cx="5369014" cy="265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Montserrat" panose="00000500000000000000" pitchFamily="2" charset="0"/>
                </a:rPr>
                <a:t>				PROJECT CONTEXT</a:t>
              </a:r>
              <a:endParaRPr lang="en-US" sz="3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F7995B-0AFA-35DF-5483-AAD9938B5B23}"/>
              </a:ext>
            </a:extLst>
          </p:cNvPr>
          <p:cNvGrpSpPr/>
          <p:nvPr/>
        </p:nvGrpSpPr>
        <p:grpSpPr>
          <a:xfrm>
            <a:off x="236779" y="239970"/>
            <a:ext cx="2317765" cy="378251"/>
            <a:chOff x="177785" y="180976"/>
            <a:chExt cx="2317765" cy="378251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425970B-5733-80BF-E2D6-FD494D7470BE}"/>
                </a:ext>
              </a:extLst>
            </p:cNvPr>
            <p:cNvSpPr/>
            <p:nvPr/>
          </p:nvSpPr>
          <p:spPr>
            <a:xfrm>
              <a:off x="177785" y="180976"/>
              <a:ext cx="375414" cy="378251"/>
            </a:xfrm>
            <a:custGeom>
              <a:avLst/>
              <a:gdLst/>
              <a:ahLst/>
              <a:cxnLst/>
              <a:rect l="l" t="t" r="r" b="b"/>
              <a:pathLst>
                <a:path w="563121" h="567376">
                  <a:moveTo>
                    <a:pt x="0" y="0"/>
                  </a:moveTo>
                  <a:lnTo>
                    <a:pt x="563121" y="0"/>
                  </a:lnTo>
                  <a:lnTo>
                    <a:pt x="563121" y="567376"/>
                  </a:lnTo>
                  <a:lnTo>
                    <a:pt x="0" y="567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D1E5EC-D214-25FC-F38C-50E14BBC2CEE}"/>
                </a:ext>
              </a:extLst>
            </p:cNvPr>
            <p:cNvSpPr txBox="1"/>
            <p:nvPr/>
          </p:nvSpPr>
          <p:spPr>
            <a:xfrm>
              <a:off x="553199" y="216213"/>
              <a:ext cx="19423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0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28">
            <a:extLst>
              <a:ext uri="{FF2B5EF4-FFF2-40B4-BE49-F238E27FC236}">
                <a16:creationId xmlns:a16="http://schemas.microsoft.com/office/drawing/2014/main" id="{25A806A2-001F-8974-77A3-CFB9CAD6786E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9">
            <a:extLst>
              <a:ext uri="{FF2B5EF4-FFF2-40B4-BE49-F238E27FC236}">
                <a16:creationId xmlns:a16="http://schemas.microsoft.com/office/drawing/2014/main" id="{1FA89A67-7D70-FD66-86A3-12F5F510F5D9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78D544-EED0-035A-F4D6-C8CA12993682}"/>
              </a:ext>
            </a:extLst>
          </p:cNvPr>
          <p:cNvSpPr/>
          <p:nvPr/>
        </p:nvSpPr>
        <p:spPr>
          <a:xfrm>
            <a:off x="-1859996" y="-456592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985D84-AF93-4029-8B7C-1DDAA59BBD94}"/>
              </a:ext>
            </a:extLst>
          </p:cNvPr>
          <p:cNvSpPr/>
          <p:nvPr/>
        </p:nvSpPr>
        <p:spPr>
          <a:xfrm>
            <a:off x="-1" y="-64706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0CE75DE2-4AE6-BB76-7D3E-51D71113F663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251A3B56-CB80-C209-B425-4FA325760B96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2DB34964-FC2A-C730-A59D-DFD667E04ACA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6BF16-E8A1-B8D3-887E-44F892D74F91}"/>
              </a:ext>
            </a:extLst>
          </p:cNvPr>
          <p:cNvSpPr txBox="1"/>
          <p:nvPr/>
        </p:nvSpPr>
        <p:spPr>
          <a:xfrm>
            <a:off x="2656114" y="1845251"/>
            <a:ext cx="9243394" cy="416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Traditional gym management systems often rely on </a:t>
            </a:r>
            <a:r>
              <a:rPr lang="en-US" sz="3600" dirty="0">
                <a:solidFill>
                  <a:schemeClr val="bg1"/>
                </a:solidFill>
                <a:highlight>
                  <a:srgbClr val="800000"/>
                </a:highlight>
              </a:rPr>
              <a:t>manual processes for tracking memberships</a:t>
            </a:r>
            <a:r>
              <a:rPr lang="en-US" sz="3600" dirty="0">
                <a:solidFill>
                  <a:schemeClr val="bg1"/>
                </a:solidFill>
              </a:rPr>
              <a:t>, logging attendance, and monitoring fitness progress, </a:t>
            </a:r>
            <a:r>
              <a:rPr 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which can lead to inefficiencies, data errors, and poor customer experiences.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DD5BC-0A32-5AE0-4597-77407D3FC80A}"/>
              </a:ext>
            </a:extLst>
          </p:cNvPr>
          <p:cNvSpPr txBox="1"/>
          <p:nvPr/>
        </p:nvSpPr>
        <p:spPr>
          <a:xfrm>
            <a:off x="4732653" y="1198920"/>
            <a:ext cx="6063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Montserrat" panose="00000500000000000000" pitchFamily="2" charset="0"/>
              </a:rPr>
              <a:t>PROBLEM STATEMENT</a:t>
            </a:r>
            <a:endParaRPr lang="en-US" sz="3600" b="1" dirty="0">
              <a:solidFill>
                <a:schemeClr val="accent5"/>
              </a:solidFill>
            </a:endParaRPr>
          </a:p>
        </p:txBody>
      </p:sp>
      <p:pic>
        <p:nvPicPr>
          <p:cNvPr id="9" name="Picture 8" descr="A person flexing his muscles&#10;&#10;Description automatically generated">
            <a:extLst>
              <a:ext uri="{FF2B5EF4-FFF2-40B4-BE49-F238E27FC236}">
                <a16:creationId xmlns:a16="http://schemas.microsoft.com/office/drawing/2014/main" id="{8E0B463F-7212-8FA9-75A8-BD786421DE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62455" y="56554"/>
            <a:ext cx="5132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28">
            <a:extLst>
              <a:ext uri="{FF2B5EF4-FFF2-40B4-BE49-F238E27FC236}">
                <a16:creationId xmlns:a16="http://schemas.microsoft.com/office/drawing/2014/main" id="{25A806A2-001F-8974-77A3-CFB9CAD6786E}"/>
              </a:ext>
            </a:extLst>
          </p:cNvPr>
          <p:cNvSpPr/>
          <p:nvPr/>
        </p:nvSpPr>
        <p:spPr>
          <a:xfrm>
            <a:off x="495300" y="6281242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29">
            <a:extLst>
              <a:ext uri="{FF2B5EF4-FFF2-40B4-BE49-F238E27FC236}">
                <a16:creationId xmlns:a16="http://schemas.microsoft.com/office/drawing/2014/main" id="{1FA89A67-7D70-FD66-86A3-12F5F510F5D9}"/>
              </a:ext>
            </a:extLst>
          </p:cNvPr>
          <p:cNvSpPr/>
          <p:nvPr/>
        </p:nvSpPr>
        <p:spPr>
          <a:xfrm>
            <a:off x="7255984" y="324357"/>
            <a:ext cx="508383" cy="592003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78D544-EED0-035A-F4D6-C8CA12993682}"/>
              </a:ext>
            </a:extLst>
          </p:cNvPr>
          <p:cNvSpPr/>
          <p:nvPr/>
        </p:nvSpPr>
        <p:spPr>
          <a:xfrm rot="10800000">
            <a:off x="7358264" y="-64706"/>
            <a:ext cx="7153526" cy="6922706"/>
          </a:xfrm>
          <a:custGeom>
            <a:avLst/>
            <a:gdLst>
              <a:gd name="connsiteX0" fmla="*/ 865866 w 7261671"/>
              <a:gd name="connsiteY0" fmla="*/ 0 h 7179138"/>
              <a:gd name="connsiteX1" fmla="*/ 7261671 w 7261671"/>
              <a:gd name="connsiteY1" fmla="*/ 0 h 7179138"/>
              <a:gd name="connsiteX2" fmla="*/ 3116794 w 7261671"/>
              <a:gd name="connsiteY2" fmla="*/ 7179138 h 7179138"/>
              <a:gd name="connsiteX3" fmla="*/ 0 w 7261671"/>
              <a:gd name="connsiteY3" fmla="*/ 7179138 h 7179138"/>
              <a:gd name="connsiteX4" fmla="*/ 0 w 7261671"/>
              <a:gd name="connsiteY4" fmla="*/ 1499724 h 7179138"/>
              <a:gd name="connsiteX5" fmla="*/ 865866 w 7261671"/>
              <a:gd name="connsiteY5" fmla="*/ 0 h 717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61671" h="7179138">
                <a:moveTo>
                  <a:pt x="865866" y="0"/>
                </a:moveTo>
                <a:lnTo>
                  <a:pt x="7261671" y="0"/>
                </a:lnTo>
                <a:lnTo>
                  <a:pt x="3116794" y="7179138"/>
                </a:lnTo>
                <a:lnTo>
                  <a:pt x="0" y="7179138"/>
                </a:lnTo>
                <a:lnTo>
                  <a:pt x="0" y="1499724"/>
                </a:lnTo>
                <a:lnTo>
                  <a:pt x="865866" y="0"/>
                </a:lnTo>
                <a:close/>
              </a:path>
            </a:pathLst>
          </a:custGeom>
          <a:solidFill>
            <a:srgbClr val="FF1616"/>
          </a:solidFill>
          <a:ln w="12700">
            <a:solidFill>
              <a:srgbClr val="000000"/>
            </a:solidFill>
          </a:ln>
        </p:spPr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985D84-AF93-4029-8B7C-1DDAA59BBD94}"/>
              </a:ext>
            </a:extLst>
          </p:cNvPr>
          <p:cNvSpPr/>
          <p:nvPr/>
        </p:nvSpPr>
        <p:spPr>
          <a:xfrm rot="10800000">
            <a:off x="8040440" y="24201"/>
            <a:ext cx="4602633" cy="6922706"/>
          </a:xfrm>
          <a:custGeom>
            <a:avLst/>
            <a:gdLst>
              <a:gd name="connsiteX0" fmla="*/ 0 w 4710778"/>
              <a:gd name="connsiteY0" fmla="*/ 0 h 7551502"/>
              <a:gd name="connsiteX1" fmla="*/ 4710778 w 4710778"/>
              <a:gd name="connsiteY1" fmla="*/ 0 h 7551502"/>
              <a:gd name="connsiteX2" fmla="*/ 565901 w 4710778"/>
              <a:gd name="connsiteY2" fmla="*/ 7551502 h 7551502"/>
              <a:gd name="connsiteX3" fmla="*/ 0 w 4710778"/>
              <a:gd name="connsiteY3" fmla="*/ 7551502 h 7551502"/>
              <a:gd name="connsiteX4" fmla="*/ 0 w 4710778"/>
              <a:gd name="connsiteY4" fmla="*/ 0 h 755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0778" h="7551502">
                <a:moveTo>
                  <a:pt x="0" y="0"/>
                </a:moveTo>
                <a:lnTo>
                  <a:pt x="4710778" y="0"/>
                </a:lnTo>
                <a:lnTo>
                  <a:pt x="565901" y="7551502"/>
                </a:lnTo>
                <a:lnTo>
                  <a:pt x="0" y="75515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0CE75DE2-4AE6-BB76-7D3E-51D71113F663}"/>
              </a:ext>
            </a:extLst>
          </p:cNvPr>
          <p:cNvSpPr/>
          <p:nvPr/>
        </p:nvSpPr>
        <p:spPr>
          <a:xfrm>
            <a:off x="10935027" y="-64706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251A3B56-CB80-C209-B425-4FA325760B96}"/>
              </a:ext>
            </a:extLst>
          </p:cNvPr>
          <p:cNvSpPr/>
          <p:nvPr/>
        </p:nvSpPr>
        <p:spPr>
          <a:xfrm>
            <a:off x="1493275" y="771250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2DB34964-FC2A-C730-A59D-DFD667E04ACA}"/>
              </a:ext>
            </a:extLst>
          </p:cNvPr>
          <p:cNvSpPr/>
          <p:nvPr/>
        </p:nvSpPr>
        <p:spPr>
          <a:xfrm>
            <a:off x="5841507" y="3485554"/>
            <a:ext cx="446985" cy="520507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7" y="0"/>
                </a:lnTo>
                <a:lnTo>
                  <a:pt x="700827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 descr="A person flexing his muscles&#10;&#10;Description automatically generated">
            <a:extLst>
              <a:ext uri="{FF2B5EF4-FFF2-40B4-BE49-F238E27FC236}">
                <a16:creationId xmlns:a16="http://schemas.microsoft.com/office/drawing/2014/main" id="{8E0B463F-7212-8FA9-75A8-BD786421DE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205" y="324357"/>
            <a:ext cx="513243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7B4B25-1F2E-5AAA-6E62-10AEB69224FD}"/>
              </a:ext>
            </a:extLst>
          </p:cNvPr>
          <p:cNvSpPr txBox="1"/>
          <p:nvPr/>
        </p:nvSpPr>
        <p:spPr>
          <a:xfrm>
            <a:off x="2231414" y="1005266"/>
            <a:ext cx="6063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Montserrat" panose="00000500000000000000" pitchFamily="2" charset="0"/>
              </a:rPr>
              <a:t>PROBLEM STATEMENT</a:t>
            </a:r>
            <a:endParaRPr lang="en-US" sz="3600" b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9D6E0-AE52-C6A4-D8FF-DD05E1964F99}"/>
              </a:ext>
            </a:extLst>
          </p:cNvPr>
          <p:cNvSpPr txBox="1"/>
          <p:nvPr/>
        </p:nvSpPr>
        <p:spPr>
          <a:xfrm>
            <a:off x="875211" y="2587105"/>
            <a:ext cx="74196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Inefficient Membership Management and Renewals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99E54-2F1B-E88A-6EC3-C1BBF53ED942}"/>
              </a:ext>
            </a:extLst>
          </p:cNvPr>
          <p:cNvSpPr txBox="1"/>
          <p:nvPr/>
        </p:nvSpPr>
        <p:spPr>
          <a:xfrm>
            <a:off x="850643" y="3910491"/>
            <a:ext cx="74196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Time to Time Members Check-In and Access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6276A-A5CB-F64B-772E-9BC77C4E70A8}"/>
              </a:ext>
            </a:extLst>
          </p:cNvPr>
          <p:cNvSpPr txBox="1"/>
          <p:nvPr/>
        </p:nvSpPr>
        <p:spPr>
          <a:xfrm>
            <a:off x="864317" y="5210871"/>
            <a:ext cx="741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highlight>
                  <a:srgbClr val="800000"/>
                </a:highlight>
              </a:rPr>
              <a:t>Manual Membership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29595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1">
            <a:extLst>
              <a:ext uri="{FF2B5EF4-FFF2-40B4-BE49-F238E27FC236}">
                <a16:creationId xmlns:a16="http://schemas.microsoft.com/office/drawing/2014/main" id="{EABB4CAD-2B41-C30C-2A80-C8D5402D41F3}"/>
              </a:ext>
            </a:extLst>
          </p:cNvPr>
          <p:cNvSpPr/>
          <p:nvPr/>
        </p:nvSpPr>
        <p:spPr>
          <a:xfrm>
            <a:off x="365972" y="5787264"/>
            <a:ext cx="481759" cy="561000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BC3367CB-EC10-C999-92B3-148EA655A3A2}"/>
              </a:ext>
            </a:extLst>
          </p:cNvPr>
          <p:cNvSpPr/>
          <p:nvPr/>
        </p:nvSpPr>
        <p:spPr>
          <a:xfrm>
            <a:off x="6185424" y="177397"/>
            <a:ext cx="481759" cy="561000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EDCF3-2403-1AEE-3A32-7CF26DF51FF1}"/>
              </a:ext>
            </a:extLst>
          </p:cNvPr>
          <p:cNvGrpSpPr/>
          <p:nvPr/>
        </p:nvGrpSpPr>
        <p:grpSpPr>
          <a:xfrm>
            <a:off x="6203282" y="-89893"/>
            <a:ext cx="8880896" cy="9102387"/>
            <a:chOff x="4126968" y="-1634787"/>
            <a:chExt cx="8880896" cy="9102387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31DBCFF2-9DDC-B3C3-7EAD-21522D6E1A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5745" y="-1634787"/>
              <a:ext cx="5549308" cy="3779570"/>
              <a:chOff x="0" y="0"/>
              <a:chExt cx="5475623" cy="3729384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1A5718B-F023-E826-645D-9DCA197CEA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52D4C79F-CEB0-456A-CC43-6A5711DD101C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81A4FB5-4FB2-8907-7030-70B4D527E811}"/>
                </a:ext>
              </a:extLst>
            </p:cNvPr>
            <p:cNvGrpSpPr/>
            <p:nvPr/>
          </p:nvGrpSpPr>
          <p:grpSpPr>
            <a:xfrm>
              <a:off x="4126968" y="-1486495"/>
              <a:ext cx="8880896" cy="8954095"/>
              <a:chOff x="4126968" y="-1486495"/>
              <a:chExt cx="8880896" cy="8954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41CAF32-73CF-BA5F-16D5-ED56583EE7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26968" y="2807772"/>
                <a:ext cx="5510275" cy="3752984"/>
                <a:chOff x="0" y="0"/>
                <a:chExt cx="5475623" cy="3729384"/>
              </a:xfrm>
            </p:grpSpPr>
            <p:sp>
              <p:nvSpPr>
                <p:cNvPr id="36" name="Freeform 3">
                  <a:extLst>
                    <a:ext uri="{FF2B5EF4-FFF2-40B4-BE49-F238E27FC236}">
                      <a16:creationId xmlns:a16="http://schemas.microsoft.com/office/drawing/2014/main" id="{62E1E699-27A2-0851-BDD5-C8B39BA6D8F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7" name="Freeform 4">
                  <a:extLst>
                    <a:ext uri="{FF2B5EF4-FFF2-40B4-BE49-F238E27FC236}">
                      <a16:creationId xmlns:a16="http://schemas.microsoft.com/office/drawing/2014/main" id="{31AF1C2B-9D2F-1DBB-6E68-8E36B65E39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  <a:ln w="12700">
                  <a:solidFill>
                    <a:srgbClr val="000000"/>
                  </a:solidFill>
                </a:ln>
              </p:spPr>
            </p:sp>
          </p:grpSp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9A21750-8371-8065-9808-20422EB88B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2857" y="-1486495"/>
                <a:ext cx="6305007" cy="4294267"/>
                <a:chOff x="0" y="0"/>
                <a:chExt cx="5475623" cy="3729384"/>
              </a:xfrm>
            </p:grpSpPr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1E9F35C3-B3E8-FC5D-BE70-1C9AB9568DF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3" name="Freeform 13">
                  <a:extLst>
                    <a:ext uri="{FF2B5EF4-FFF2-40B4-BE49-F238E27FC236}">
                      <a16:creationId xmlns:a16="http://schemas.microsoft.com/office/drawing/2014/main" id="{A2413416-EC59-FF31-B472-8D67DBC1941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grpSp>
            <p:nvGrpSpPr>
              <p:cNvPr id="17" name="Group 23">
                <a:extLst>
                  <a:ext uri="{FF2B5EF4-FFF2-40B4-BE49-F238E27FC236}">
                    <a16:creationId xmlns:a16="http://schemas.microsoft.com/office/drawing/2014/main" id="{049EEF3B-6E34-C5AA-066B-E3E5779256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69570" y="3173333"/>
                <a:ext cx="6305007" cy="4294267"/>
                <a:chOff x="0" y="0"/>
                <a:chExt cx="5475623" cy="3729384"/>
              </a:xfrm>
            </p:grpSpPr>
            <p:sp>
              <p:nvSpPr>
                <p:cNvPr id="29" name="Freeform 24">
                  <a:extLst>
                    <a:ext uri="{FF2B5EF4-FFF2-40B4-BE49-F238E27FC236}">
                      <a16:creationId xmlns:a16="http://schemas.microsoft.com/office/drawing/2014/main" id="{F931667A-D30D-B002-A50F-7E15EE0A30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0" name="Freeform 25">
                  <a:extLst>
                    <a:ext uri="{FF2B5EF4-FFF2-40B4-BE49-F238E27FC236}">
                      <a16:creationId xmlns:a16="http://schemas.microsoft.com/office/drawing/2014/main" id="{332B3FAB-9C8C-EEE2-6371-42B887F3CD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769E52-1ED2-B8D2-4595-77AB0EB91BF8}"/>
              </a:ext>
            </a:extLst>
          </p:cNvPr>
          <p:cNvGrpSpPr/>
          <p:nvPr/>
        </p:nvGrpSpPr>
        <p:grpSpPr>
          <a:xfrm>
            <a:off x="717103" y="684560"/>
            <a:ext cx="9989154" cy="6800036"/>
            <a:chOff x="458425" y="1015644"/>
            <a:chExt cx="7528292" cy="561766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CABF9D-1FF5-2283-1B6A-FCA827157306}"/>
                </a:ext>
              </a:extLst>
            </p:cNvPr>
            <p:cNvSpPr txBox="1"/>
            <p:nvPr/>
          </p:nvSpPr>
          <p:spPr>
            <a:xfrm>
              <a:off x="458425" y="1522658"/>
              <a:ext cx="5549308" cy="51106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i="0" dirty="0">
                  <a:solidFill>
                    <a:schemeClr val="bg1"/>
                  </a:solidFill>
                  <a:effectLst/>
                  <a:latin typeface="+mj-lt"/>
                </a:rPr>
                <a:t>Scope: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Membership Management</a:t>
              </a:r>
              <a:r>
                <a:rPr lang="en-US" sz="2400" dirty="0">
                  <a:solidFill>
                    <a:schemeClr val="bg1"/>
                  </a:solidFill>
                </a:rPr>
                <a:t>: Members will be able to view their membership details, including expiration dates, renewal options, and current tier.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Member Registration and Management</a:t>
              </a:r>
              <a:r>
                <a:rPr lang="en-US" sz="2400" dirty="0">
                  <a:solidFill>
                    <a:schemeClr val="bg1"/>
                  </a:solidFill>
                </a:rPr>
                <a:t>: The system will allow gym administrators to register members, assign them membership tiers, and provide each member with a unique QR code for identification.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QR Code-Based Check-In</a:t>
              </a:r>
              <a:r>
                <a:rPr lang="en-US" sz="2400" dirty="0">
                  <a:solidFill>
                    <a:schemeClr val="bg1"/>
                  </a:solidFill>
                </a:rPr>
                <a:t>: Members will use a QR code to check in to the gym. The system will generate unique QR codes for each member, and the gym’s scanner will validate the code upon entry.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42AFA2-32EF-8DE3-C0B8-0CAA49AE9706}"/>
                </a:ext>
              </a:extLst>
            </p:cNvPr>
            <p:cNvSpPr txBox="1"/>
            <p:nvPr/>
          </p:nvSpPr>
          <p:spPr>
            <a:xfrm>
              <a:off x="2600921" y="1015644"/>
              <a:ext cx="5385796" cy="584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SCOPE AND LIMITATION</a:t>
              </a:r>
              <a:endParaRPr lang="en-US" sz="4000" b="1" dirty="0">
                <a:solidFill>
                  <a:srgbClr val="FF0000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480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1">
            <a:extLst>
              <a:ext uri="{FF2B5EF4-FFF2-40B4-BE49-F238E27FC236}">
                <a16:creationId xmlns:a16="http://schemas.microsoft.com/office/drawing/2014/main" id="{EABB4CAD-2B41-C30C-2A80-C8D5402D41F3}"/>
              </a:ext>
            </a:extLst>
          </p:cNvPr>
          <p:cNvSpPr/>
          <p:nvPr/>
        </p:nvSpPr>
        <p:spPr>
          <a:xfrm>
            <a:off x="365972" y="5787264"/>
            <a:ext cx="481759" cy="561000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BC3367CB-EC10-C999-92B3-148EA655A3A2}"/>
              </a:ext>
            </a:extLst>
          </p:cNvPr>
          <p:cNvSpPr/>
          <p:nvPr/>
        </p:nvSpPr>
        <p:spPr>
          <a:xfrm>
            <a:off x="6185424" y="177397"/>
            <a:ext cx="481759" cy="561000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3"/>
                </a:lnTo>
                <a:lnTo>
                  <a:pt x="0" y="81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EDCF3-2403-1AEE-3A32-7CF26DF51FF1}"/>
              </a:ext>
            </a:extLst>
          </p:cNvPr>
          <p:cNvGrpSpPr/>
          <p:nvPr/>
        </p:nvGrpSpPr>
        <p:grpSpPr>
          <a:xfrm>
            <a:off x="6203282" y="-89893"/>
            <a:ext cx="8880896" cy="9102387"/>
            <a:chOff x="4126968" y="-1634787"/>
            <a:chExt cx="8880896" cy="9102387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31DBCFF2-9DDC-B3C3-7EAD-21522D6E1A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5745" y="-1634787"/>
              <a:ext cx="5549308" cy="3779570"/>
              <a:chOff x="0" y="0"/>
              <a:chExt cx="5475623" cy="3729384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1A5718B-F023-E826-645D-9DCA197CEAE6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52D4C79F-CEB0-456A-CC43-6A5711DD101C}"/>
                  </a:ext>
                </a:extLst>
              </p:cNvPr>
              <p:cNvSpPr/>
              <p:nvPr/>
            </p:nvSpPr>
            <p:spPr>
              <a:xfrm>
                <a:off x="0" y="0"/>
                <a:ext cx="5475623" cy="3729384"/>
              </a:xfrm>
              <a:custGeom>
                <a:avLst/>
                <a:gdLst/>
                <a:ahLst/>
                <a:cxnLst/>
                <a:rect l="l" t="t" r="r" b="b"/>
                <a:pathLst>
                  <a:path w="5475623" h="3729384">
                    <a:moveTo>
                      <a:pt x="3322462" y="3729384"/>
                    </a:moveTo>
                    <a:lnTo>
                      <a:pt x="0" y="3729384"/>
                    </a:lnTo>
                    <a:lnTo>
                      <a:pt x="2153161" y="0"/>
                    </a:lnTo>
                    <a:lnTo>
                      <a:pt x="5475623" y="0"/>
                    </a:lnTo>
                    <a:lnTo>
                      <a:pt x="3322462" y="3729384"/>
                    </a:lnTo>
                    <a:close/>
                  </a:path>
                </a:pathLst>
              </a:custGeom>
              <a:solidFill>
                <a:srgbClr val="FF1616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81A4FB5-4FB2-8907-7030-70B4D527E811}"/>
                </a:ext>
              </a:extLst>
            </p:cNvPr>
            <p:cNvGrpSpPr/>
            <p:nvPr/>
          </p:nvGrpSpPr>
          <p:grpSpPr>
            <a:xfrm>
              <a:off x="4126968" y="-1486495"/>
              <a:ext cx="8880896" cy="8954095"/>
              <a:chOff x="4126968" y="-1486495"/>
              <a:chExt cx="8880896" cy="8954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41CAF32-73CF-BA5F-16D5-ED56583EE7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26968" y="2807772"/>
                <a:ext cx="5510275" cy="3752984"/>
                <a:chOff x="0" y="0"/>
                <a:chExt cx="5475623" cy="3729384"/>
              </a:xfrm>
            </p:grpSpPr>
            <p:sp>
              <p:nvSpPr>
                <p:cNvPr id="36" name="Freeform 3">
                  <a:extLst>
                    <a:ext uri="{FF2B5EF4-FFF2-40B4-BE49-F238E27FC236}">
                      <a16:creationId xmlns:a16="http://schemas.microsoft.com/office/drawing/2014/main" id="{62E1E699-27A2-0851-BDD5-C8B39BA6D8F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7" name="Freeform 4">
                  <a:extLst>
                    <a:ext uri="{FF2B5EF4-FFF2-40B4-BE49-F238E27FC236}">
                      <a16:creationId xmlns:a16="http://schemas.microsoft.com/office/drawing/2014/main" id="{31AF1C2B-9D2F-1DBB-6E68-8E36B65E39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  <a:ln w="12700">
                  <a:solidFill>
                    <a:srgbClr val="000000"/>
                  </a:solidFill>
                </a:ln>
              </p:spPr>
            </p:sp>
          </p:grpSp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9A21750-8371-8065-9808-20422EB88B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2857" y="-1486495"/>
                <a:ext cx="6305007" cy="4294267"/>
                <a:chOff x="0" y="0"/>
                <a:chExt cx="5475623" cy="3729384"/>
              </a:xfrm>
            </p:grpSpPr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1E9F35C3-B3E8-FC5D-BE70-1C9AB9568DF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3" name="Freeform 13">
                  <a:extLst>
                    <a:ext uri="{FF2B5EF4-FFF2-40B4-BE49-F238E27FC236}">
                      <a16:creationId xmlns:a16="http://schemas.microsoft.com/office/drawing/2014/main" id="{A2413416-EC59-FF31-B472-8D67DBC1941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grpSp>
            <p:nvGrpSpPr>
              <p:cNvPr id="17" name="Group 23">
                <a:extLst>
                  <a:ext uri="{FF2B5EF4-FFF2-40B4-BE49-F238E27FC236}">
                    <a16:creationId xmlns:a16="http://schemas.microsoft.com/office/drawing/2014/main" id="{049EEF3B-6E34-C5AA-066B-E3E5779256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69570" y="3173333"/>
                <a:ext cx="6305007" cy="4294267"/>
                <a:chOff x="0" y="0"/>
                <a:chExt cx="5475623" cy="3729384"/>
              </a:xfrm>
            </p:grpSpPr>
            <p:sp>
              <p:nvSpPr>
                <p:cNvPr id="29" name="Freeform 24">
                  <a:extLst>
                    <a:ext uri="{FF2B5EF4-FFF2-40B4-BE49-F238E27FC236}">
                      <a16:creationId xmlns:a16="http://schemas.microsoft.com/office/drawing/2014/main" id="{F931667A-D30D-B002-A50F-7E15EE0A30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solidFill>
                  <a:srgbClr val="AC1929"/>
                </a:solidFill>
              </p:spPr>
            </p:sp>
            <p:sp>
              <p:nvSpPr>
                <p:cNvPr id="30" name="Freeform 25">
                  <a:extLst>
                    <a:ext uri="{FF2B5EF4-FFF2-40B4-BE49-F238E27FC236}">
                      <a16:creationId xmlns:a16="http://schemas.microsoft.com/office/drawing/2014/main" id="{332B3FAB-9C8C-EEE2-6371-42B887F3CD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75623" cy="372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5623" h="3729384">
                      <a:moveTo>
                        <a:pt x="3322462" y="3729384"/>
                      </a:moveTo>
                      <a:lnTo>
                        <a:pt x="0" y="3729384"/>
                      </a:lnTo>
                      <a:lnTo>
                        <a:pt x="2153161" y="0"/>
                      </a:lnTo>
                      <a:lnTo>
                        <a:pt x="5475623" y="0"/>
                      </a:lnTo>
                      <a:lnTo>
                        <a:pt x="3322462" y="3729384"/>
                      </a:lnTo>
                      <a:close/>
                    </a:path>
                  </a:pathLst>
                </a:custGeom>
                <a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769E52-1ED2-B8D2-4595-77AB0EB91BF8}"/>
              </a:ext>
            </a:extLst>
          </p:cNvPr>
          <p:cNvGrpSpPr/>
          <p:nvPr/>
        </p:nvGrpSpPr>
        <p:grpSpPr>
          <a:xfrm>
            <a:off x="765931" y="684560"/>
            <a:ext cx="9940326" cy="5193798"/>
            <a:chOff x="495224" y="1015644"/>
            <a:chExt cx="7491493" cy="429071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CABF9D-1FF5-2283-1B6A-FCA827157306}"/>
                </a:ext>
              </a:extLst>
            </p:cNvPr>
            <p:cNvSpPr txBox="1"/>
            <p:nvPr/>
          </p:nvSpPr>
          <p:spPr>
            <a:xfrm>
              <a:off x="495224" y="1721276"/>
              <a:ext cx="5549308" cy="3585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i="0" dirty="0">
                  <a:solidFill>
                    <a:schemeClr val="bg1"/>
                  </a:solidFill>
                  <a:effectLst/>
                  <a:latin typeface="+mj-lt"/>
                </a:rPr>
                <a:t>Scope: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Notifications</a:t>
              </a:r>
              <a:r>
                <a:rPr lang="en-US" sz="2400" dirty="0">
                  <a:solidFill>
                    <a:schemeClr val="bg1"/>
                  </a:solidFill>
                </a:rPr>
                <a:t>: Members will receive notifications regarding class schedules, membership renewal reminders, gym promotions, and important updates.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chemeClr val="bg1"/>
                  </a:solidFill>
                  <a:highlight>
                    <a:srgbClr val="800000"/>
                  </a:highlight>
                </a:rPr>
                <a:t>Reports and Analytics</a:t>
              </a:r>
              <a:r>
                <a:rPr lang="en-US" sz="2400" dirty="0"/>
                <a:t>:</a:t>
              </a:r>
              <a:r>
                <a:rPr lang="en-US" sz="2400" dirty="0">
                  <a:solidFill>
                    <a:schemeClr val="bg1"/>
                  </a:solidFill>
                </a:rPr>
                <a:t>: The system will allow gym administrators to register members, assign them membership tiers, and provide each member with a unique QR code for identification.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42AFA2-32EF-8DE3-C0B8-0CAA49AE9706}"/>
                </a:ext>
              </a:extLst>
            </p:cNvPr>
            <p:cNvSpPr txBox="1"/>
            <p:nvPr/>
          </p:nvSpPr>
          <p:spPr>
            <a:xfrm>
              <a:off x="2600921" y="1015644"/>
              <a:ext cx="5385796" cy="584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SCOPE AND LIMITATION</a:t>
              </a:r>
              <a:endParaRPr lang="en-US" sz="4000" b="1" dirty="0">
                <a:solidFill>
                  <a:srgbClr val="FF0000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071489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B1CFBD-FF78-3D92-EA1A-0782604DB5D5}"/>
              </a:ext>
            </a:extLst>
          </p:cNvPr>
          <p:cNvGrpSpPr>
            <a:grpSpLocks noChangeAspect="1"/>
          </p:cNvGrpSpPr>
          <p:nvPr/>
        </p:nvGrpSpPr>
        <p:grpSpPr>
          <a:xfrm>
            <a:off x="478871" y="-1644744"/>
            <a:ext cx="3769521" cy="2567377"/>
            <a:chOff x="0" y="0"/>
            <a:chExt cx="5475623" cy="3729384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BAF18995-4AA4-6D8B-5E7F-5D2D659701B3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B9727896-0966-DC97-ED01-EF951674D975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DB3F7A5E-C651-645A-FE31-568ECD589FB8}"/>
              </a:ext>
            </a:extLst>
          </p:cNvPr>
          <p:cNvGrpSpPr>
            <a:grpSpLocks noChangeAspect="1"/>
          </p:cNvGrpSpPr>
          <p:nvPr/>
        </p:nvGrpSpPr>
        <p:grpSpPr>
          <a:xfrm>
            <a:off x="-571931" y="-1555986"/>
            <a:ext cx="3769521" cy="2567377"/>
            <a:chOff x="0" y="0"/>
            <a:chExt cx="5475623" cy="3729384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A6B1E22-202E-43DA-B165-C5E8441764B2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A6B032B-1406-5E9B-FD72-3EA913ECD040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819C9A7C-175A-CAD5-3CDC-3230A63007E9}"/>
              </a:ext>
            </a:extLst>
          </p:cNvPr>
          <p:cNvGrpSpPr>
            <a:grpSpLocks noChangeAspect="1"/>
          </p:cNvGrpSpPr>
          <p:nvPr/>
        </p:nvGrpSpPr>
        <p:grpSpPr>
          <a:xfrm>
            <a:off x="-2807466" y="3849511"/>
            <a:ext cx="3769521" cy="2567377"/>
            <a:chOff x="0" y="0"/>
            <a:chExt cx="5475623" cy="3729384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C7DAC78-982D-F243-85C5-55C982831CFD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CBAA823-5645-81DD-348A-20AD200D5DA9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0033F5B6-D7E0-D179-8FFF-6360F34B9993}"/>
              </a:ext>
            </a:extLst>
          </p:cNvPr>
          <p:cNvGrpSpPr>
            <a:grpSpLocks noChangeAspect="1"/>
          </p:cNvGrpSpPr>
          <p:nvPr/>
        </p:nvGrpSpPr>
        <p:grpSpPr>
          <a:xfrm>
            <a:off x="-1379905" y="4288128"/>
            <a:ext cx="2982015" cy="2031016"/>
            <a:chOff x="0" y="0"/>
            <a:chExt cx="5475623" cy="3729384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F78AA3-56B3-1DEB-4D4E-ABCD368682C6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5031A32-3D35-48F7-58D4-E2DADBD2BEDB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2222BC7A-EFE8-B5F7-0D3B-19A1F3051CCF}"/>
              </a:ext>
            </a:extLst>
          </p:cNvPr>
          <p:cNvGrpSpPr>
            <a:grpSpLocks noChangeAspect="1"/>
          </p:cNvGrpSpPr>
          <p:nvPr/>
        </p:nvGrpSpPr>
        <p:grpSpPr>
          <a:xfrm>
            <a:off x="-2549609" y="995438"/>
            <a:ext cx="4167036" cy="2838120"/>
            <a:chOff x="0" y="0"/>
            <a:chExt cx="5475623" cy="3729384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20F5D64-B8D7-B2E6-E87C-7D41AA80F476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0FA16D5-89E9-DD3E-AB04-29CBF1D5D941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161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18">
            <a:extLst>
              <a:ext uri="{FF2B5EF4-FFF2-40B4-BE49-F238E27FC236}">
                <a16:creationId xmlns:a16="http://schemas.microsoft.com/office/drawing/2014/main" id="{7D28D3D9-6F11-5E55-7EA6-9F13472F360A}"/>
              </a:ext>
            </a:extLst>
          </p:cNvPr>
          <p:cNvGrpSpPr>
            <a:grpSpLocks noChangeAspect="1"/>
          </p:cNvGrpSpPr>
          <p:nvPr/>
        </p:nvGrpSpPr>
        <p:grpSpPr>
          <a:xfrm>
            <a:off x="-1054420" y="965772"/>
            <a:ext cx="4734498" cy="3224612"/>
            <a:chOff x="0" y="0"/>
            <a:chExt cx="5475623" cy="3729384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847DE5E-EC4F-D3E8-4497-DCB348BE785F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A84A587-0D02-E5A9-BFEE-203E490445C7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C832E276-6C1C-DC81-A1DD-E27DFE1AB3E0}"/>
              </a:ext>
            </a:extLst>
          </p:cNvPr>
          <p:cNvGrpSpPr>
            <a:grpSpLocks noChangeAspect="1"/>
          </p:cNvGrpSpPr>
          <p:nvPr/>
        </p:nvGrpSpPr>
        <p:grpSpPr>
          <a:xfrm>
            <a:off x="9629654" y="4346152"/>
            <a:ext cx="4378302" cy="2982011"/>
            <a:chOff x="0" y="0"/>
            <a:chExt cx="5475623" cy="3729384"/>
          </a:xfrm>
        </p:grpSpPr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3FA753F-D5C4-113D-ABE5-72FF6E78ECE8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</p:spPr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D58A0C7-19C5-548A-5C3C-C3F08E94158F}"/>
                </a:ext>
              </a:extLst>
            </p:cNvPr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AC19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25">
            <a:extLst>
              <a:ext uri="{FF2B5EF4-FFF2-40B4-BE49-F238E27FC236}">
                <a16:creationId xmlns:a16="http://schemas.microsoft.com/office/drawing/2014/main" id="{AA7A47AB-BE97-947D-7881-6AEE9880820C}"/>
              </a:ext>
            </a:extLst>
          </p:cNvPr>
          <p:cNvSpPr/>
          <p:nvPr/>
        </p:nvSpPr>
        <p:spPr>
          <a:xfrm>
            <a:off x="1131951" y="4657980"/>
            <a:ext cx="361758" cy="421261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836F6C9F-B5E2-4A2F-6EB1-A7EEE6CF098B}"/>
              </a:ext>
            </a:extLst>
          </p:cNvPr>
          <p:cNvSpPr/>
          <p:nvPr/>
        </p:nvSpPr>
        <p:spPr>
          <a:xfrm>
            <a:off x="9125506" y="309176"/>
            <a:ext cx="361758" cy="421261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BDB4C6-4ECC-9A95-B9A1-05F78646D9C1}"/>
              </a:ext>
            </a:extLst>
          </p:cNvPr>
          <p:cNvSpPr txBox="1"/>
          <p:nvPr/>
        </p:nvSpPr>
        <p:spPr>
          <a:xfrm>
            <a:off x="5048975" y="503101"/>
            <a:ext cx="567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SCOPE AND LIMITATION</a:t>
            </a:r>
            <a:endParaRPr lang="en-US" sz="36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F28B0-EA6E-D52A-0415-8A78703C0AE8}"/>
              </a:ext>
            </a:extLst>
          </p:cNvPr>
          <p:cNvSpPr txBox="1"/>
          <p:nvPr/>
        </p:nvSpPr>
        <p:spPr>
          <a:xfrm>
            <a:off x="3355156" y="1240831"/>
            <a:ext cx="737859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Limitation: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800000"/>
                </a:highlight>
              </a:rPr>
              <a:t>Limited Offline Functionality</a:t>
            </a:r>
            <a:r>
              <a:rPr lang="en-US" sz="2400" dirty="0">
                <a:solidFill>
                  <a:schemeClr val="bg1"/>
                </a:solidFill>
              </a:rPr>
              <a:t>: The system is primarily designed for online use, and offline functionality will be minimal. In cases where internet access is unavailable, key features such as check-ins, booking, and membership management will be inaccessible.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209DF-E2A3-A727-7747-32BCF1CAC7AA}"/>
              </a:ext>
            </a:extLst>
          </p:cNvPr>
          <p:cNvSpPr txBox="1"/>
          <p:nvPr/>
        </p:nvSpPr>
        <p:spPr>
          <a:xfrm>
            <a:off x="1951344" y="3924538"/>
            <a:ext cx="73785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800000"/>
                </a:highlight>
              </a:rPr>
              <a:t>QR Code Dependency</a:t>
            </a:r>
            <a:r>
              <a:rPr lang="en-US" sz="2400" dirty="0">
                <a:solidFill>
                  <a:schemeClr val="bg1"/>
                </a:solidFill>
              </a:rPr>
              <a:t>: The System relies heavily on QR Code functionality for member who avail premium accounts. Members without smartphones or QR code access may face difficulties, and alternative solutions (e.g., manual check-ins) will need to be in place</a:t>
            </a:r>
          </a:p>
        </p:txBody>
      </p:sp>
    </p:spTree>
    <p:extLst>
      <p:ext uri="{BB962C8B-B14F-4D97-AF65-F5344CB8AC3E}">
        <p14:creationId xmlns:p14="http://schemas.microsoft.com/office/powerpoint/2010/main" val="1913116870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Custom 8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31E1E6"/>
      </a:accent2>
      <a:accent3>
        <a:srgbClr val="FFFF00"/>
      </a:accent3>
      <a:accent4>
        <a:srgbClr val="FFC000"/>
      </a:accent4>
      <a:accent5>
        <a:srgbClr val="FF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1360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LORA</vt:lpstr>
      <vt:lpstr>LORA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Miguelito Tayson</cp:lastModifiedBy>
  <cp:revision>9</cp:revision>
  <dcterms:created xsi:type="dcterms:W3CDTF">2023-07-01T10:29:47Z</dcterms:created>
  <dcterms:modified xsi:type="dcterms:W3CDTF">2024-10-09T17:31:16Z</dcterms:modified>
</cp:coreProperties>
</file>